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37" autoAdjust="0"/>
    <p:restoredTop sz="86502" autoAdjust="0"/>
  </p:normalViewPr>
  <p:slideViewPr>
    <p:cSldViewPr snapToGrid="0" snapToObjects="1">
      <p:cViewPr varScale="1">
        <p:scale>
          <a:sx n="76" d="100"/>
          <a:sy n="76" d="100"/>
        </p:scale>
        <p:origin x="73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2748" y="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BE1E8A2-4B7C-4C69-8383-081E3FDBED16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C8AC26B-E8B2-4D6E-AC7D-3E3F86400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55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AC26B-E8B2-4D6E-AC7D-3E3F8640002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74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5400" cap="all" baseline="0"/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data 13"/>
          <p:cNvSpPr>
            <a:spLocks noGrp="1"/>
          </p:cNvSpPr>
          <p:nvPr>
            <p:ph type="dt" sz="half" idx="10"/>
          </p:nvPr>
        </p:nvSpPr>
        <p:spPr>
          <a:xfrm>
            <a:off x="6120130" y="3815394"/>
            <a:ext cx="4347061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Rettangolo 16"/>
          <p:cNvSpPr/>
          <p:nvPr userDrawn="1"/>
        </p:nvSpPr>
        <p:spPr>
          <a:xfrm>
            <a:off x="2154517" y="6341013"/>
            <a:ext cx="3331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</a:t>
            </a:r>
            <a:r>
              <a:rPr lang="en-US" baseline="0" dirty="0" smtClean="0"/>
              <a:t> </a:t>
            </a:r>
            <a:endParaRPr lang="it-IT" dirty="0"/>
          </a:p>
        </p:txBody>
      </p:sp>
      <p:pic>
        <p:nvPicPr>
          <p:cNvPr id="9" name="Immagine 8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443" y="6388100"/>
            <a:ext cx="5016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tangolo 9"/>
          <p:cNvSpPr/>
          <p:nvPr userDrawn="1"/>
        </p:nvSpPr>
        <p:spPr>
          <a:xfrm>
            <a:off x="2332019" y="6550223"/>
            <a:ext cx="5002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®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APEO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tutti i diritti riservati – ogni riproduzione vietata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101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78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69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319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042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655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418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62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Rettangolo 5"/>
          <p:cNvSpPr/>
          <p:nvPr userDrawn="1"/>
        </p:nvSpPr>
        <p:spPr>
          <a:xfrm>
            <a:off x="2332019" y="6550223"/>
            <a:ext cx="5002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®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APEO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tutti i diritti riservati – ogni riproduzione vietata</a:t>
            </a:r>
            <a:endParaRPr lang="en-US" sz="1400" dirty="0"/>
          </a:p>
        </p:txBody>
      </p:sp>
      <p:pic>
        <p:nvPicPr>
          <p:cNvPr id="7" name="Immagine 6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443" y="6388100"/>
            <a:ext cx="5016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268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0509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35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February 14,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01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Trattamento dell’addome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34200" cy="1752600"/>
          </a:xfrm>
        </p:spPr>
        <p:txBody>
          <a:bodyPr/>
          <a:lstStyle/>
          <a:p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Percorso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di "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Benessere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, Make-up e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Inestetismi da Terapia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it-IT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Dr. Davide Fumagalli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5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Helvetica"/>
                <a:cs typeface="Helvetica"/>
              </a:rPr>
              <a:t>1º SFIORAMENTO</a:t>
            </a:r>
            <a:endParaRPr lang="it-IT" dirty="0">
              <a:latin typeface="Helvetica"/>
              <a:cs typeface="Helvetic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125"/>
          </a:xfrm>
        </p:spPr>
        <p:txBody>
          <a:bodyPr>
            <a:normAutofit/>
          </a:bodyPr>
          <a:lstStyle/>
          <a:p>
            <a:pPr lvl="0"/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Ripetizioni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: 5 Volte - Manovra Superficiale - Presa di contatto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17515"/>
            <a:ext cx="2353247" cy="286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2º </a:t>
            </a:r>
            <a:r>
              <a:rPr lang="it-IT" dirty="0"/>
              <a:t>DRENAGGIO GENERALE DELL'ADDOME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3 - 5 volte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esecutiva: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l'operatore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posiziona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fianco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ricevente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dandogli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spalle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 con le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mani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ingloba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visceri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livello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delle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Fosse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Iliache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Durante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fase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espiratoria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applica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pressione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 far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risalire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massa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viscerale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direzione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Diaframma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lo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scopo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ottenere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un'accelerazione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flussi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emolinfatici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4322762"/>
            <a:ext cx="2692400" cy="22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81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3º SCARICO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Ripetizioni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5x2x3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bilaterale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171700"/>
            <a:ext cx="19843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2" y="2197100"/>
            <a:ext cx="2108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4546600"/>
            <a:ext cx="24765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6" y="4495800"/>
            <a:ext cx="229711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54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4º </a:t>
            </a:r>
            <a:r>
              <a:rPr lang="it-IT" dirty="0"/>
              <a:t>VIBRAZIONE IN FASE DI ESPIRAZIONE</a:t>
            </a:r>
            <a:br>
              <a:rPr lang="it-IT" dirty="0"/>
            </a:br>
            <a:endParaRPr lang="it-IT" sz="270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volte</a:t>
            </a:r>
          </a:p>
          <a:p>
            <a:pPr marL="0" indent="0">
              <a:buNone/>
            </a:pP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9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5º SFIORAMENTO DI </a:t>
            </a:r>
            <a:r>
              <a:rPr lang="it-IT" dirty="0" smtClean="0"/>
              <a:t>CHIUSURA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N volte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ripetere punto 1</a:t>
            </a:r>
          </a:p>
          <a:p>
            <a:pPr marL="0" indent="0">
              <a:buNone/>
            </a:pP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51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911</TotalTime>
  <Words>117</Words>
  <Application>Microsoft Office PowerPoint</Application>
  <PresentationFormat>Presentazione su schermo (4:3)</PresentationFormat>
  <Paragraphs>17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Chiarezza</vt:lpstr>
      <vt:lpstr>Personalizza struttura</vt:lpstr>
      <vt:lpstr>Trattamento dell’addome</vt:lpstr>
      <vt:lpstr>1º SFIORAMENTO</vt:lpstr>
      <vt:lpstr> 2º DRENAGGIO GENERALE DELL'ADDOME </vt:lpstr>
      <vt:lpstr>3º SCARICO</vt:lpstr>
      <vt:lpstr> 4º VIBRAZIONE IN FASE DI ESPIRAZIONE </vt:lpstr>
      <vt:lpstr>5º SFIORAMENTO DI CHIUSURA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 DI MEDICINA MOLECOLARE</dc:title>
  <dc:creator>Pierpaolo</dc:creator>
  <cp:lastModifiedBy>estefania gadea aliaga</cp:lastModifiedBy>
  <cp:revision>43</cp:revision>
  <cp:lastPrinted>2016-02-14T14:04:53Z</cp:lastPrinted>
  <dcterms:created xsi:type="dcterms:W3CDTF">2015-06-10T13:53:47Z</dcterms:created>
  <dcterms:modified xsi:type="dcterms:W3CDTF">2016-02-14T14:06:16Z</dcterms:modified>
</cp:coreProperties>
</file>