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113"/>
  </p:notesMasterIdLst>
  <p:sldIdLst>
    <p:sldId id="345" r:id="rId2"/>
    <p:sldId id="309" r:id="rId3"/>
    <p:sldId id="328" r:id="rId4"/>
    <p:sldId id="330" r:id="rId5"/>
    <p:sldId id="329" r:id="rId6"/>
    <p:sldId id="406" r:id="rId7"/>
    <p:sldId id="407" r:id="rId8"/>
    <p:sldId id="408" r:id="rId9"/>
    <p:sldId id="409" r:id="rId10"/>
    <p:sldId id="332" r:id="rId11"/>
    <p:sldId id="410" r:id="rId12"/>
    <p:sldId id="411" r:id="rId13"/>
    <p:sldId id="412" r:id="rId14"/>
    <p:sldId id="414" r:id="rId15"/>
    <p:sldId id="273" r:id="rId16"/>
    <p:sldId id="366" r:id="rId17"/>
    <p:sldId id="367" r:id="rId18"/>
    <p:sldId id="421" r:id="rId19"/>
    <p:sldId id="310" r:id="rId20"/>
    <p:sldId id="391" r:id="rId21"/>
    <p:sldId id="392" r:id="rId22"/>
    <p:sldId id="393" r:id="rId23"/>
    <p:sldId id="394" r:id="rId24"/>
    <p:sldId id="395" r:id="rId25"/>
    <p:sldId id="396" r:id="rId26"/>
    <p:sldId id="398" r:id="rId27"/>
    <p:sldId id="399" r:id="rId28"/>
    <p:sldId id="422" r:id="rId29"/>
    <p:sldId id="401" r:id="rId30"/>
    <p:sldId id="424" r:id="rId31"/>
    <p:sldId id="402" r:id="rId32"/>
    <p:sldId id="397" r:id="rId33"/>
    <p:sldId id="350" r:id="rId34"/>
    <p:sldId id="423" r:id="rId35"/>
    <p:sldId id="415" r:id="rId36"/>
    <p:sldId id="404" r:id="rId37"/>
    <p:sldId id="343" r:id="rId38"/>
    <p:sldId id="416" r:id="rId39"/>
    <p:sldId id="405" r:id="rId40"/>
    <p:sldId id="334" r:id="rId41"/>
    <p:sldId id="335" r:id="rId42"/>
    <p:sldId id="336" r:id="rId43"/>
    <p:sldId id="337" r:id="rId44"/>
    <p:sldId id="338" r:id="rId45"/>
    <p:sldId id="417" r:id="rId46"/>
    <p:sldId id="340" r:id="rId47"/>
    <p:sldId id="339" r:id="rId48"/>
    <p:sldId id="418" r:id="rId49"/>
    <p:sldId id="341" r:id="rId50"/>
    <p:sldId id="425" r:id="rId51"/>
    <p:sldId id="320" r:id="rId52"/>
    <p:sldId id="390" r:id="rId53"/>
    <p:sldId id="351" r:id="rId54"/>
    <p:sldId id="352" r:id="rId55"/>
    <p:sldId id="353" r:id="rId56"/>
    <p:sldId id="322" r:id="rId57"/>
    <p:sldId id="354" r:id="rId58"/>
    <p:sldId id="323" r:id="rId59"/>
    <p:sldId id="324" r:id="rId60"/>
    <p:sldId id="262" r:id="rId61"/>
    <p:sldId id="355" r:id="rId62"/>
    <p:sldId id="357" r:id="rId63"/>
    <p:sldId id="358" r:id="rId64"/>
    <p:sldId id="359" r:id="rId65"/>
    <p:sldId id="356" r:id="rId66"/>
    <p:sldId id="361" r:id="rId67"/>
    <p:sldId id="265" r:id="rId68"/>
    <p:sldId id="264" r:id="rId69"/>
    <p:sldId id="365" r:id="rId70"/>
    <p:sldId id="267" r:id="rId71"/>
    <p:sldId id="311" r:id="rId72"/>
    <p:sldId id="294" r:id="rId73"/>
    <p:sldId id="295" r:id="rId74"/>
    <p:sldId id="296" r:id="rId75"/>
    <p:sldId id="297" r:id="rId76"/>
    <p:sldId id="298" r:id="rId77"/>
    <p:sldId id="362" r:id="rId78"/>
    <p:sldId id="299" r:id="rId79"/>
    <p:sldId id="301" r:id="rId80"/>
    <p:sldId id="302" r:id="rId81"/>
    <p:sldId id="363" r:id="rId82"/>
    <p:sldId id="269" r:id="rId83"/>
    <p:sldId id="270" r:id="rId84"/>
    <p:sldId id="426" r:id="rId85"/>
    <p:sldId id="313" r:id="rId86"/>
    <p:sldId id="305" r:id="rId87"/>
    <p:sldId id="307" r:id="rId88"/>
    <p:sldId id="308" r:id="rId89"/>
    <p:sldId id="368" r:id="rId90"/>
    <p:sldId id="370" r:id="rId91"/>
    <p:sldId id="371" r:id="rId92"/>
    <p:sldId id="372" r:id="rId93"/>
    <p:sldId id="373" r:id="rId94"/>
    <p:sldId id="374" r:id="rId95"/>
    <p:sldId id="375" r:id="rId96"/>
    <p:sldId id="376" r:id="rId97"/>
    <p:sldId id="377" r:id="rId98"/>
    <p:sldId id="378" r:id="rId99"/>
    <p:sldId id="379" r:id="rId100"/>
    <p:sldId id="380" r:id="rId101"/>
    <p:sldId id="381" r:id="rId102"/>
    <p:sldId id="382" r:id="rId103"/>
    <p:sldId id="383" r:id="rId104"/>
    <p:sldId id="384" r:id="rId105"/>
    <p:sldId id="385" r:id="rId106"/>
    <p:sldId id="386" r:id="rId107"/>
    <p:sldId id="387" r:id="rId108"/>
    <p:sldId id="388" r:id="rId109"/>
    <p:sldId id="389" r:id="rId110"/>
    <p:sldId id="427" r:id="rId111"/>
    <p:sldId id="420" r:id="rId112"/>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28" autoAdjust="0"/>
    <p:restoredTop sz="68065" autoAdjust="0"/>
  </p:normalViewPr>
  <p:slideViewPr>
    <p:cSldViewPr>
      <p:cViewPr varScale="1">
        <p:scale>
          <a:sx n="74" d="100"/>
          <a:sy n="74" d="100"/>
        </p:scale>
        <p:origin x="283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7" d="100"/>
          <a:sy n="57" d="100"/>
        </p:scale>
        <p:origin x="-178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FD018540-E2C3-4D59-B9B1-4D5BDB8A9E19}" type="datetimeFigureOut">
              <a:rPr lang="it-IT"/>
              <a:pPr>
                <a:defRPr/>
              </a:pPr>
              <a:t>26/03/19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2D29E84A-8C06-4364-9C50-BF80012F14B9}"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egnaposto immagine diapositiva 1"/>
          <p:cNvSpPr>
            <a:spLocks noGrp="1" noRot="1" noChangeAspect="1"/>
          </p:cNvSpPr>
          <p:nvPr>
            <p:ph type="sldImg"/>
          </p:nvPr>
        </p:nvSpPr>
        <p:spPr bwMode="auto">
          <a:noFill/>
          <a:ln>
            <a:solidFill>
              <a:srgbClr val="000000"/>
            </a:solidFill>
            <a:miter lim="800000"/>
            <a:headEnd/>
            <a:tailEnd/>
          </a:ln>
        </p:spPr>
      </p:sp>
      <p:sp>
        <p:nvSpPr>
          <p:cNvPr id="1536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a:p>
        </p:txBody>
      </p:sp>
      <p:sp>
        <p:nvSpPr>
          <p:cNvPr id="1536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567481-85A0-46A7-963E-AF9D4F79100A}" type="slidenum">
              <a:rPr lang="it-IT">
                <a:cs typeface="Arial" charset="0"/>
              </a:rPr>
              <a:pPr fontAlgn="base">
                <a:spcBef>
                  <a:spcPct val="0"/>
                </a:spcBef>
                <a:spcAft>
                  <a:spcPct val="0"/>
                </a:spcAft>
              </a:pPr>
              <a:t>1</a:t>
            </a:fld>
            <a:endParaRPr lang="it-IT">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immagine diapositiva 1"/>
          <p:cNvSpPr>
            <a:spLocks noGrp="1" noRot="1" noChangeAspect="1"/>
          </p:cNvSpPr>
          <p:nvPr>
            <p:ph type="sldImg"/>
          </p:nvPr>
        </p:nvSpPr>
        <p:spPr bwMode="auto">
          <a:noFill/>
          <a:ln>
            <a:solidFill>
              <a:srgbClr val="000000"/>
            </a:solidFill>
            <a:miter lim="800000"/>
            <a:headEnd/>
            <a:tailEnd/>
          </a:ln>
        </p:spPr>
      </p:sp>
      <p:sp>
        <p:nvSpPr>
          <p:cNvPr id="34818" name="Segnaposto note 2"/>
          <p:cNvSpPr>
            <a:spLocks noGrp="1"/>
          </p:cNvSpPr>
          <p:nvPr>
            <p:ph type="body" idx="1"/>
          </p:nvPr>
        </p:nvSpPr>
        <p:spPr bwMode="auto">
          <a:noFill/>
        </p:spPr>
        <p:txBody>
          <a:bodyPr wrap="square" numCol="1" anchor="t" anchorCtr="0" compatLnSpc="1">
            <a:prstTxWarp prst="textNoShape">
              <a:avLst/>
            </a:prstTxWarp>
          </a:bodyPr>
          <a:lstStyle/>
          <a:p>
            <a:pPr marL="0" indent="0">
              <a:spcBef>
                <a:spcPct val="0"/>
              </a:spcBef>
              <a:buFontTx/>
              <a:buNone/>
            </a:pPr>
            <a:endParaRPr lang="it-IT" dirty="0"/>
          </a:p>
        </p:txBody>
      </p:sp>
      <p:sp>
        <p:nvSpPr>
          <p:cNvPr id="3481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97AAAB-C3C3-4DA0-9D0D-422E14CEDD49}" type="slidenum">
              <a:rPr lang="it-IT">
                <a:cs typeface="Arial" charset="0"/>
              </a:rPr>
              <a:pPr fontAlgn="base">
                <a:spcBef>
                  <a:spcPct val="0"/>
                </a:spcBef>
                <a:spcAft>
                  <a:spcPct val="0"/>
                </a:spcAft>
              </a:pPr>
              <a:t>12</a:t>
            </a:fld>
            <a:endParaRPr lang="it-IT">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egnaposto immagine diapositiva 1"/>
          <p:cNvSpPr>
            <a:spLocks noGrp="1" noRot="1" noChangeAspect="1"/>
          </p:cNvSpPr>
          <p:nvPr>
            <p:ph type="sldImg"/>
          </p:nvPr>
        </p:nvSpPr>
        <p:spPr bwMode="auto">
          <a:noFill/>
          <a:ln>
            <a:solidFill>
              <a:srgbClr val="000000"/>
            </a:solidFill>
            <a:miter lim="800000"/>
            <a:headEnd/>
            <a:tailEnd/>
          </a:ln>
        </p:spPr>
      </p:sp>
      <p:sp>
        <p:nvSpPr>
          <p:cNvPr id="36866"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36867"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4832E33-0FE1-4BBB-BDC2-76F25DB985A9}" type="slidenum">
              <a:rPr lang="it-IT">
                <a:cs typeface="Arial" charset="0"/>
              </a:rPr>
              <a:pPr fontAlgn="base">
                <a:spcBef>
                  <a:spcPct val="0"/>
                </a:spcBef>
                <a:spcAft>
                  <a:spcPct val="0"/>
                </a:spcAft>
              </a:pPr>
              <a:t>13</a:t>
            </a:fld>
            <a:endParaRPr lang="it-IT">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egnaposto immagine diapositiva 1"/>
          <p:cNvSpPr>
            <a:spLocks noGrp="1" noRot="1" noChangeAspect="1"/>
          </p:cNvSpPr>
          <p:nvPr>
            <p:ph type="sldImg"/>
          </p:nvPr>
        </p:nvSpPr>
        <p:spPr bwMode="auto">
          <a:noFill/>
          <a:ln>
            <a:solidFill>
              <a:srgbClr val="000000"/>
            </a:solidFill>
            <a:miter lim="800000"/>
            <a:headEnd/>
            <a:tailEnd/>
          </a:ln>
        </p:spPr>
      </p:sp>
      <p:sp>
        <p:nvSpPr>
          <p:cNvPr id="3891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38915"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CA032F-3E7D-4909-AB96-91497C64AAC2}" type="slidenum">
              <a:rPr lang="it-IT">
                <a:cs typeface="Arial" charset="0"/>
              </a:rPr>
              <a:pPr fontAlgn="base">
                <a:spcBef>
                  <a:spcPct val="0"/>
                </a:spcBef>
                <a:spcAft>
                  <a:spcPct val="0"/>
                </a:spcAft>
              </a:pPr>
              <a:t>14</a:t>
            </a:fld>
            <a:endParaRPr lang="it-IT">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egnaposto immagine diapositiva 1"/>
          <p:cNvSpPr>
            <a:spLocks noGrp="1" noRot="1" noChangeAspect="1"/>
          </p:cNvSpPr>
          <p:nvPr>
            <p:ph type="sldImg"/>
          </p:nvPr>
        </p:nvSpPr>
        <p:spPr bwMode="auto">
          <a:noFill/>
          <a:ln>
            <a:solidFill>
              <a:srgbClr val="000000"/>
            </a:solidFill>
            <a:miter lim="800000"/>
            <a:headEnd/>
            <a:tailEnd/>
          </a:ln>
        </p:spPr>
      </p:sp>
      <p:sp>
        <p:nvSpPr>
          <p:cNvPr id="4096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4096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B16558-61A9-4D45-B7DC-97C47D38C9D2}" type="slidenum">
              <a:rPr lang="it-IT">
                <a:cs typeface="Arial" charset="0"/>
              </a:rPr>
              <a:pPr fontAlgn="base">
                <a:spcBef>
                  <a:spcPct val="0"/>
                </a:spcBef>
                <a:spcAft>
                  <a:spcPct val="0"/>
                </a:spcAft>
              </a:pPr>
              <a:t>15</a:t>
            </a:fld>
            <a:endParaRPr lang="it-IT">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egnaposto immagine diapositiva 1"/>
          <p:cNvSpPr>
            <a:spLocks noGrp="1" noRot="1" noChangeAspect="1"/>
          </p:cNvSpPr>
          <p:nvPr>
            <p:ph type="sldImg"/>
          </p:nvPr>
        </p:nvSpPr>
        <p:spPr bwMode="auto">
          <a:noFill/>
          <a:ln>
            <a:solidFill>
              <a:srgbClr val="000000"/>
            </a:solidFill>
            <a:miter lim="800000"/>
            <a:headEnd/>
            <a:tailEnd/>
          </a:ln>
        </p:spPr>
      </p:sp>
      <p:sp>
        <p:nvSpPr>
          <p:cNvPr id="47106"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47107"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828EE4-36E9-47B2-A925-2FB9EED028B3}" type="slidenum">
              <a:rPr lang="it-IT">
                <a:cs typeface="Arial" charset="0"/>
              </a:rPr>
              <a:pPr fontAlgn="base">
                <a:spcBef>
                  <a:spcPct val="0"/>
                </a:spcBef>
                <a:spcAft>
                  <a:spcPct val="0"/>
                </a:spcAft>
              </a:pPr>
              <a:t>20</a:t>
            </a:fld>
            <a:endParaRPr lang="it-IT">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egnaposto immagine diapositiva 1"/>
          <p:cNvSpPr>
            <a:spLocks noGrp="1" noRot="1" noChangeAspect="1"/>
          </p:cNvSpPr>
          <p:nvPr>
            <p:ph type="sldImg"/>
          </p:nvPr>
        </p:nvSpPr>
        <p:spPr bwMode="auto">
          <a:noFill/>
          <a:ln>
            <a:solidFill>
              <a:srgbClr val="000000"/>
            </a:solidFill>
            <a:miter lim="800000"/>
            <a:headEnd/>
            <a:tailEnd/>
          </a:ln>
        </p:spPr>
      </p:sp>
      <p:sp>
        <p:nvSpPr>
          <p:cNvPr id="4915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49155"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9AAD31-A6A4-473C-8F07-9F3602AFA2A7}" type="slidenum">
              <a:rPr lang="it-IT">
                <a:cs typeface="Arial" charset="0"/>
              </a:rPr>
              <a:pPr fontAlgn="base">
                <a:spcBef>
                  <a:spcPct val="0"/>
                </a:spcBef>
                <a:spcAft>
                  <a:spcPct val="0"/>
                </a:spcAft>
              </a:pPr>
              <a:t>21</a:t>
            </a:fld>
            <a:endParaRPr lang="it-IT">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egnaposto immagine diapositiva 1"/>
          <p:cNvSpPr>
            <a:spLocks noGrp="1" noRot="1" noChangeAspect="1"/>
          </p:cNvSpPr>
          <p:nvPr>
            <p:ph type="sldImg"/>
          </p:nvPr>
        </p:nvSpPr>
        <p:spPr bwMode="auto">
          <a:noFill/>
          <a:ln>
            <a:solidFill>
              <a:srgbClr val="000000"/>
            </a:solidFill>
            <a:miter lim="800000"/>
            <a:headEnd/>
            <a:tailEnd/>
          </a:ln>
        </p:spPr>
      </p:sp>
      <p:sp>
        <p:nvSpPr>
          <p:cNvPr id="5120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5120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7704EC-5422-411F-B4A9-0FD09950248C}" type="slidenum">
              <a:rPr lang="it-IT">
                <a:cs typeface="Arial" charset="0"/>
              </a:rPr>
              <a:pPr fontAlgn="base">
                <a:spcBef>
                  <a:spcPct val="0"/>
                </a:spcBef>
                <a:spcAft>
                  <a:spcPct val="0"/>
                </a:spcAft>
              </a:pPr>
              <a:t>22</a:t>
            </a:fld>
            <a:endParaRPr lang="it-IT">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p:cNvSpPr>
            <a:spLocks noGrp="1" noRot="1" noChangeAspect="1"/>
          </p:cNvSpPr>
          <p:nvPr>
            <p:ph type="sldImg"/>
          </p:nvPr>
        </p:nvSpPr>
        <p:spPr bwMode="auto">
          <a:noFill/>
          <a:ln>
            <a:solidFill>
              <a:srgbClr val="000000"/>
            </a:solidFill>
            <a:miter lim="800000"/>
            <a:headEnd/>
            <a:tailEnd/>
          </a:ln>
        </p:spPr>
      </p:sp>
      <p:sp>
        <p:nvSpPr>
          <p:cNvPr id="3" name="Segnaposto note 2"/>
          <p:cNvSpPr>
            <a:spLocks noGrp="1"/>
          </p:cNvSpPr>
          <p:nvPr>
            <p:ph type="body" idx="1"/>
          </p:nvPr>
        </p:nvSpPr>
        <p:spPr/>
        <p:txBody>
          <a:bodyPr/>
          <a:lstStyle/>
          <a:p>
            <a:pPr fontAlgn="auto">
              <a:spcBef>
                <a:spcPts val="0"/>
              </a:spcBef>
              <a:spcAft>
                <a:spcPts val="0"/>
              </a:spcAft>
              <a:defRPr/>
            </a:pPr>
            <a:endParaRPr lang="it-IT" dirty="0"/>
          </a:p>
        </p:txBody>
      </p:sp>
      <p:sp>
        <p:nvSpPr>
          <p:cNvPr id="5325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A491E9-6F4D-4794-9FD5-C7818092E06A}" type="slidenum">
              <a:rPr lang="it-IT">
                <a:cs typeface="Arial" charset="0"/>
              </a:rPr>
              <a:pPr fontAlgn="base">
                <a:spcBef>
                  <a:spcPct val="0"/>
                </a:spcBef>
                <a:spcAft>
                  <a:spcPct val="0"/>
                </a:spcAft>
              </a:pPr>
              <a:t>23</a:t>
            </a:fld>
            <a:endParaRPr lang="it-IT">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p:cNvSpPr>
            <a:spLocks noGrp="1" noRot="1" noChangeAspect="1"/>
          </p:cNvSpPr>
          <p:nvPr>
            <p:ph type="sldImg"/>
          </p:nvPr>
        </p:nvSpPr>
        <p:spPr bwMode="auto">
          <a:noFill/>
          <a:ln>
            <a:solidFill>
              <a:srgbClr val="000000"/>
            </a:solidFill>
            <a:miter lim="800000"/>
            <a:headEnd/>
            <a:tailEnd/>
          </a:ln>
        </p:spPr>
      </p:sp>
      <p:sp>
        <p:nvSpPr>
          <p:cNvPr id="5529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5529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D1B722-5415-4759-88AC-511768C237B5}" type="slidenum">
              <a:rPr lang="it-IT">
                <a:cs typeface="Arial" charset="0"/>
              </a:rPr>
              <a:pPr fontAlgn="base">
                <a:spcBef>
                  <a:spcPct val="0"/>
                </a:spcBef>
                <a:spcAft>
                  <a:spcPct val="0"/>
                </a:spcAft>
              </a:pPr>
              <a:t>24</a:t>
            </a:fld>
            <a:endParaRPr lang="it-IT">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egnaposto immagine diapositiva 1"/>
          <p:cNvSpPr>
            <a:spLocks noGrp="1" noRot="1" noChangeAspect="1"/>
          </p:cNvSpPr>
          <p:nvPr>
            <p:ph type="sldImg"/>
          </p:nvPr>
        </p:nvSpPr>
        <p:spPr bwMode="auto">
          <a:noFill/>
          <a:ln>
            <a:solidFill>
              <a:srgbClr val="000000"/>
            </a:solidFill>
            <a:miter lim="800000"/>
            <a:headEnd/>
            <a:tailEnd/>
          </a:ln>
        </p:spPr>
      </p:sp>
      <p:sp>
        <p:nvSpPr>
          <p:cNvPr id="5939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59395"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7C2832-7DD3-4217-A0A0-149F7F1655F1}" type="slidenum">
              <a:rPr lang="it-IT">
                <a:cs typeface="Arial" charset="0"/>
              </a:rPr>
              <a:pPr fontAlgn="base">
                <a:spcBef>
                  <a:spcPct val="0"/>
                </a:spcBef>
                <a:spcAft>
                  <a:spcPct val="0"/>
                </a:spcAft>
              </a:pPr>
              <a:t>27</a:t>
            </a:fld>
            <a:endParaRPr lang="it-IT">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bwMode="auto">
          <a:noFill/>
          <a:ln>
            <a:solidFill>
              <a:srgbClr val="000000"/>
            </a:solidFill>
            <a:miter lim="800000"/>
            <a:headEnd/>
            <a:tailEnd/>
          </a:ln>
        </p:spPr>
      </p:sp>
      <p:sp>
        <p:nvSpPr>
          <p:cNvPr id="1741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741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D6F0DE-E604-4626-8459-8619745D5BCF}" type="slidenum">
              <a:rPr lang="it-IT">
                <a:cs typeface="Arial" charset="0"/>
              </a:rPr>
              <a:pPr fontAlgn="base">
                <a:spcBef>
                  <a:spcPct val="0"/>
                </a:spcBef>
                <a:spcAft>
                  <a:spcPct val="0"/>
                </a:spcAft>
              </a:pPr>
              <a:t>2</a:t>
            </a:fld>
            <a:endParaRPr lang="it-IT">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egnaposto immagine diapositiva 1"/>
          <p:cNvSpPr>
            <a:spLocks noGrp="1" noRot="1" noChangeAspect="1"/>
          </p:cNvSpPr>
          <p:nvPr>
            <p:ph type="sldImg"/>
          </p:nvPr>
        </p:nvSpPr>
        <p:spPr bwMode="auto">
          <a:noFill/>
          <a:ln>
            <a:solidFill>
              <a:srgbClr val="000000"/>
            </a:solidFill>
            <a:miter lim="800000"/>
            <a:headEnd/>
            <a:tailEnd/>
          </a:ln>
        </p:spPr>
      </p:sp>
      <p:sp>
        <p:nvSpPr>
          <p:cNvPr id="6144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6144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25E575-A2E4-49BB-8961-185CB5F7C4DE}" type="slidenum">
              <a:rPr lang="it-IT">
                <a:cs typeface="Arial" charset="0"/>
              </a:rPr>
              <a:pPr fontAlgn="base">
                <a:spcBef>
                  <a:spcPct val="0"/>
                </a:spcBef>
                <a:spcAft>
                  <a:spcPct val="0"/>
                </a:spcAft>
              </a:pPr>
              <a:t>28</a:t>
            </a:fld>
            <a:endParaRPr lang="it-IT">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egnaposto immagine diapositiva 1"/>
          <p:cNvSpPr>
            <a:spLocks noGrp="1" noRot="1" noChangeAspect="1"/>
          </p:cNvSpPr>
          <p:nvPr>
            <p:ph type="sldImg"/>
          </p:nvPr>
        </p:nvSpPr>
        <p:spPr bwMode="auto">
          <a:noFill/>
          <a:ln>
            <a:solidFill>
              <a:srgbClr val="000000"/>
            </a:solidFill>
            <a:miter lim="800000"/>
            <a:headEnd/>
            <a:tailEnd/>
          </a:ln>
        </p:spPr>
      </p:sp>
      <p:sp>
        <p:nvSpPr>
          <p:cNvPr id="6349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a:p>
        </p:txBody>
      </p:sp>
      <p:sp>
        <p:nvSpPr>
          <p:cNvPr id="6349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A8A4B5-5957-4E16-891B-E56325DEE20E}" type="slidenum">
              <a:rPr lang="it-IT">
                <a:cs typeface="Arial" charset="0"/>
              </a:rPr>
              <a:pPr fontAlgn="base">
                <a:spcBef>
                  <a:spcPct val="0"/>
                </a:spcBef>
                <a:spcAft>
                  <a:spcPct val="0"/>
                </a:spcAft>
              </a:pPr>
              <a:t>29</a:t>
            </a:fld>
            <a:endParaRPr lang="it-IT">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egnaposto immagine diapositiva 1"/>
          <p:cNvSpPr>
            <a:spLocks noGrp="1" noRot="1" noChangeAspect="1"/>
          </p:cNvSpPr>
          <p:nvPr>
            <p:ph type="sldImg"/>
          </p:nvPr>
        </p:nvSpPr>
        <p:spPr bwMode="auto">
          <a:noFill/>
          <a:ln>
            <a:solidFill>
              <a:srgbClr val="000000"/>
            </a:solidFill>
            <a:miter lim="800000"/>
            <a:headEnd/>
            <a:tailEnd/>
          </a:ln>
        </p:spPr>
      </p:sp>
      <p:sp>
        <p:nvSpPr>
          <p:cNvPr id="6553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6553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7363FE-5525-4101-90F6-2E65C5723560}" type="slidenum">
              <a:rPr lang="it-IT">
                <a:cs typeface="Arial" charset="0"/>
              </a:rPr>
              <a:pPr fontAlgn="base">
                <a:spcBef>
                  <a:spcPct val="0"/>
                </a:spcBef>
                <a:spcAft>
                  <a:spcPct val="0"/>
                </a:spcAft>
              </a:pPr>
              <a:t>30</a:t>
            </a:fld>
            <a:endParaRPr lang="it-IT">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egnaposto immagine diapositiva 1"/>
          <p:cNvSpPr>
            <a:spLocks noGrp="1" noRot="1" noChangeAspect="1"/>
          </p:cNvSpPr>
          <p:nvPr>
            <p:ph type="sldImg"/>
          </p:nvPr>
        </p:nvSpPr>
        <p:spPr bwMode="auto">
          <a:noFill/>
          <a:ln>
            <a:solidFill>
              <a:srgbClr val="000000"/>
            </a:solidFill>
            <a:miter lim="800000"/>
            <a:headEnd/>
            <a:tailEnd/>
          </a:ln>
        </p:spPr>
      </p:sp>
      <p:sp>
        <p:nvSpPr>
          <p:cNvPr id="67586"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67587"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9EAC781-8036-44DB-AF97-85651213D0FF}" type="slidenum">
              <a:rPr lang="it-IT">
                <a:cs typeface="Arial" charset="0"/>
              </a:rPr>
              <a:pPr fontAlgn="base">
                <a:spcBef>
                  <a:spcPct val="0"/>
                </a:spcBef>
                <a:spcAft>
                  <a:spcPct val="0"/>
                </a:spcAft>
              </a:pPr>
              <a:t>31</a:t>
            </a:fld>
            <a:endParaRPr lang="it-IT">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egnaposto immagine diapositiva 1"/>
          <p:cNvSpPr>
            <a:spLocks noGrp="1" noRot="1" noChangeAspect="1"/>
          </p:cNvSpPr>
          <p:nvPr>
            <p:ph type="sldImg"/>
          </p:nvPr>
        </p:nvSpPr>
        <p:spPr bwMode="auto">
          <a:noFill/>
          <a:ln>
            <a:solidFill>
              <a:srgbClr val="000000"/>
            </a:solidFill>
            <a:miter lim="800000"/>
            <a:headEnd/>
            <a:tailEnd/>
          </a:ln>
        </p:spPr>
      </p:sp>
      <p:sp>
        <p:nvSpPr>
          <p:cNvPr id="7065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7065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A87B78-C5FF-457F-8B1E-090FDD2EC16A}" type="slidenum">
              <a:rPr lang="it-IT">
                <a:cs typeface="Arial" charset="0"/>
              </a:rPr>
              <a:pPr fontAlgn="base">
                <a:spcBef>
                  <a:spcPct val="0"/>
                </a:spcBef>
                <a:spcAft>
                  <a:spcPct val="0"/>
                </a:spcAft>
              </a:pPr>
              <a:t>33</a:t>
            </a:fld>
            <a:endParaRPr lang="it-IT">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egnaposto immagine diapositiva 1"/>
          <p:cNvSpPr>
            <a:spLocks noGrp="1" noRot="1" noChangeAspect="1"/>
          </p:cNvSpPr>
          <p:nvPr>
            <p:ph type="sldImg"/>
          </p:nvPr>
        </p:nvSpPr>
        <p:spPr bwMode="auto">
          <a:noFill/>
          <a:ln>
            <a:solidFill>
              <a:srgbClr val="000000"/>
            </a:solidFill>
            <a:miter lim="800000"/>
            <a:headEnd/>
            <a:tailEnd/>
          </a:ln>
        </p:spPr>
      </p:sp>
      <p:sp>
        <p:nvSpPr>
          <p:cNvPr id="7475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74755"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C68163-D9A7-4AA6-BFF1-9C8DDCEFD301}" type="slidenum">
              <a:rPr lang="it-IT">
                <a:cs typeface="Arial" charset="0"/>
              </a:rPr>
              <a:pPr fontAlgn="base">
                <a:spcBef>
                  <a:spcPct val="0"/>
                </a:spcBef>
                <a:spcAft>
                  <a:spcPct val="0"/>
                </a:spcAft>
              </a:pPr>
              <a:t>36</a:t>
            </a:fld>
            <a:endParaRPr lang="it-IT">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egnaposto immagine diapositiva 1"/>
          <p:cNvSpPr>
            <a:spLocks noGrp="1" noRot="1" noChangeAspect="1"/>
          </p:cNvSpPr>
          <p:nvPr>
            <p:ph type="sldImg"/>
          </p:nvPr>
        </p:nvSpPr>
        <p:spPr bwMode="auto">
          <a:noFill/>
          <a:ln>
            <a:solidFill>
              <a:srgbClr val="000000"/>
            </a:solidFill>
            <a:miter lim="800000"/>
            <a:headEnd/>
            <a:tailEnd/>
          </a:ln>
        </p:spPr>
      </p:sp>
      <p:sp>
        <p:nvSpPr>
          <p:cNvPr id="8601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8601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B6E658-1301-4416-8486-D21420D44DCC}" type="slidenum">
              <a:rPr lang="it-IT">
                <a:cs typeface="Arial" charset="0"/>
              </a:rPr>
              <a:pPr fontAlgn="base">
                <a:spcBef>
                  <a:spcPct val="0"/>
                </a:spcBef>
                <a:spcAft>
                  <a:spcPct val="0"/>
                </a:spcAft>
              </a:pPr>
              <a:t>46</a:t>
            </a:fld>
            <a:endParaRPr lang="it-IT">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egnaposto immagine diapositiva 1"/>
          <p:cNvSpPr>
            <a:spLocks noGrp="1" noRot="1" noChangeAspect="1"/>
          </p:cNvSpPr>
          <p:nvPr>
            <p:ph type="sldImg"/>
          </p:nvPr>
        </p:nvSpPr>
        <p:spPr bwMode="auto">
          <a:noFill/>
          <a:ln>
            <a:solidFill>
              <a:srgbClr val="000000"/>
            </a:solidFill>
            <a:miter lim="800000"/>
            <a:headEnd/>
            <a:tailEnd/>
          </a:ln>
        </p:spPr>
      </p:sp>
      <p:sp>
        <p:nvSpPr>
          <p:cNvPr id="3" name="Segnaposto note 2"/>
          <p:cNvSpPr>
            <a:spLocks noGrp="1"/>
          </p:cNvSpPr>
          <p:nvPr>
            <p:ph type="body" idx="1"/>
          </p:nvPr>
        </p:nvSpPr>
        <p:spPr/>
        <p:txBody>
          <a:bodyPr/>
          <a:lstStyle/>
          <a:p>
            <a:pPr fontAlgn="auto">
              <a:spcBef>
                <a:spcPts val="0"/>
              </a:spcBef>
              <a:spcAft>
                <a:spcPts val="0"/>
              </a:spcAft>
              <a:defRPr/>
            </a:pPr>
            <a:endParaRPr lang="it-IT" dirty="0"/>
          </a:p>
        </p:txBody>
      </p:sp>
      <p:sp>
        <p:nvSpPr>
          <p:cNvPr id="9216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4D2DD9-124F-451D-AC48-DCEA15E9F496}" type="slidenum">
              <a:rPr lang="it-IT">
                <a:cs typeface="Arial" charset="0"/>
              </a:rPr>
              <a:pPr fontAlgn="base">
                <a:spcBef>
                  <a:spcPct val="0"/>
                </a:spcBef>
                <a:spcAft>
                  <a:spcPct val="0"/>
                </a:spcAft>
              </a:pPr>
              <a:t>51</a:t>
            </a:fld>
            <a:endParaRPr lang="it-IT">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egnaposto immagine diapositiva 1"/>
          <p:cNvSpPr>
            <a:spLocks noGrp="1" noRot="1" noChangeAspect="1"/>
          </p:cNvSpPr>
          <p:nvPr>
            <p:ph type="sldImg"/>
          </p:nvPr>
        </p:nvSpPr>
        <p:spPr bwMode="auto">
          <a:noFill/>
          <a:ln>
            <a:solidFill>
              <a:srgbClr val="000000"/>
            </a:solidFill>
            <a:miter lim="800000"/>
            <a:headEnd/>
            <a:tailEnd/>
          </a:ln>
        </p:spPr>
      </p:sp>
      <p:sp>
        <p:nvSpPr>
          <p:cNvPr id="9421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9421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D16892-906A-4F68-BBC5-8005E4C46A58}" type="slidenum">
              <a:rPr lang="it-IT">
                <a:cs typeface="Arial" charset="0"/>
              </a:rPr>
              <a:pPr fontAlgn="base">
                <a:spcBef>
                  <a:spcPct val="0"/>
                </a:spcBef>
                <a:spcAft>
                  <a:spcPct val="0"/>
                </a:spcAft>
              </a:pPr>
              <a:t>52</a:t>
            </a:fld>
            <a:endParaRPr lang="it-IT">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egnaposto immagine diapositiva 1"/>
          <p:cNvSpPr>
            <a:spLocks noGrp="1" noRot="1" noChangeAspect="1"/>
          </p:cNvSpPr>
          <p:nvPr>
            <p:ph type="sldImg"/>
          </p:nvPr>
        </p:nvSpPr>
        <p:spPr bwMode="auto">
          <a:noFill/>
          <a:ln>
            <a:solidFill>
              <a:srgbClr val="000000"/>
            </a:solidFill>
            <a:miter lim="800000"/>
            <a:headEnd/>
            <a:tailEnd/>
          </a:ln>
        </p:spPr>
      </p:sp>
      <p:sp>
        <p:nvSpPr>
          <p:cNvPr id="9625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9625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FCA370-DA82-44F1-92F6-E8D7B14C4153}" type="slidenum">
              <a:rPr lang="it-IT">
                <a:cs typeface="Arial" charset="0"/>
              </a:rPr>
              <a:pPr fontAlgn="base">
                <a:spcBef>
                  <a:spcPct val="0"/>
                </a:spcBef>
                <a:spcAft>
                  <a:spcPct val="0"/>
                </a:spcAft>
              </a:pPr>
              <a:t>53</a:t>
            </a:fld>
            <a:endParaRPr lang="it-IT">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787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egnaposto immagine diapositiva 1"/>
          <p:cNvSpPr>
            <a:spLocks noGrp="1" noRot="1" noChangeAspect="1"/>
          </p:cNvSpPr>
          <p:nvPr>
            <p:ph type="sldImg"/>
          </p:nvPr>
        </p:nvSpPr>
        <p:spPr bwMode="auto">
          <a:noFill/>
          <a:ln>
            <a:solidFill>
              <a:srgbClr val="000000"/>
            </a:solidFill>
            <a:miter lim="800000"/>
            <a:headEnd/>
            <a:tailEnd/>
          </a:ln>
        </p:spPr>
      </p:sp>
      <p:sp>
        <p:nvSpPr>
          <p:cNvPr id="98306"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98307"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2B950FF-1162-4B6A-AAA7-C56EB6C18C2B}" type="slidenum">
              <a:rPr lang="it-IT">
                <a:cs typeface="Arial" charset="0"/>
              </a:rPr>
              <a:pPr fontAlgn="base">
                <a:spcBef>
                  <a:spcPct val="0"/>
                </a:spcBef>
                <a:spcAft>
                  <a:spcPct val="0"/>
                </a:spcAft>
              </a:pPr>
              <a:t>54</a:t>
            </a:fld>
            <a:endParaRPr lang="it-IT">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egnaposto immagine diapositiva 1"/>
          <p:cNvSpPr>
            <a:spLocks noGrp="1" noRot="1" noChangeAspect="1"/>
          </p:cNvSpPr>
          <p:nvPr>
            <p:ph type="sldImg"/>
          </p:nvPr>
        </p:nvSpPr>
        <p:spPr bwMode="auto">
          <a:noFill/>
          <a:ln>
            <a:solidFill>
              <a:srgbClr val="000000"/>
            </a:solidFill>
            <a:miter lim="800000"/>
            <a:headEnd/>
            <a:tailEnd/>
          </a:ln>
        </p:spPr>
      </p:sp>
      <p:sp>
        <p:nvSpPr>
          <p:cNvPr id="10035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00355"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CB256A-4F1E-49A3-8627-391732B1B53D}" type="slidenum">
              <a:rPr lang="it-IT">
                <a:cs typeface="Arial" charset="0"/>
              </a:rPr>
              <a:pPr fontAlgn="base">
                <a:spcBef>
                  <a:spcPct val="0"/>
                </a:spcBef>
                <a:spcAft>
                  <a:spcPct val="0"/>
                </a:spcAft>
              </a:pPr>
              <a:t>55</a:t>
            </a:fld>
            <a:endParaRPr lang="it-IT">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egnaposto immagine diapositiva 1"/>
          <p:cNvSpPr>
            <a:spLocks noGrp="1" noRot="1" noChangeAspect="1"/>
          </p:cNvSpPr>
          <p:nvPr>
            <p:ph type="sldImg"/>
          </p:nvPr>
        </p:nvSpPr>
        <p:spPr bwMode="auto">
          <a:noFill/>
          <a:ln>
            <a:solidFill>
              <a:srgbClr val="000000"/>
            </a:solidFill>
            <a:miter lim="800000"/>
            <a:headEnd/>
            <a:tailEnd/>
          </a:ln>
        </p:spPr>
      </p:sp>
      <p:sp>
        <p:nvSpPr>
          <p:cNvPr id="103426"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03427"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D65B1D-6B12-4154-80AE-81BE4E4E404B}" type="slidenum">
              <a:rPr lang="it-IT">
                <a:cs typeface="Arial" charset="0"/>
              </a:rPr>
              <a:pPr fontAlgn="base">
                <a:spcBef>
                  <a:spcPct val="0"/>
                </a:spcBef>
                <a:spcAft>
                  <a:spcPct val="0"/>
                </a:spcAft>
              </a:pPr>
              <a:t>57</a:t>
            </a:fld>
            <a:endParaRPr lang="it-IT">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egnaposto immagine diapositiva 1"/>
          <p:cNvSpPr>
            <a:spLocks noGrp="1" noRot="1" noChangeAspect="1"/>
          </p:cNvSpPr>
          <p:nvPr>
            <p:ph type="sldImg"/>
          </p:nvPr>
        </p:nvSpPr>
        <p:spPr bwMode="auto">
          <a:noFill/>
          <a:ln>
            <a:solidFill>
              <a:srgbClr val="000000"/>
            </a:solidFill>
            <a:miter lim="800000"/>
            <a:headEnd/>
            <a:tailEnd/>
          </a:ln>
        </p:spPr>
      </p:sp>
      <p:sp>
        <p:nvSpPr>
          <p:cNvPr id="10547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05475"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461250-2DE9-4FE7-99BB-54F6DFC04F61}" type="slidenum">
              <a:rPr lang="it-IT">
                <a:cs typeface="Arial" charset="0"/>
              </a:rPr>
              <a:pPr fontAlgn="base">
                <a:spcBef>
                  <a:spcPct val="0"/>
                </a:spcBef>
                <a:spcAft>
                  <a:spcPct val="0"/>
                </a:spcAft>
              </a:pPr>
              <a:t>58</a:t>
            </a:fld>
            <a:endParaRPr lang="it-IT">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egnaposto immagine diapositiva 1"/>
          <p:cNvSpPr>
            <a:spLocks noGrp="1" noRot="1" noChangeAspect="1"/>
          </p:cNvSpPr>
          <p:nvPr>
            <p:ph type="sldImg"/>
          </p:nvPr>
        </p:nvSpPr>
        <p:spPr bwMode="auto">
          <a:noFill/>
          <a:ln>
            <a:solidFill>
              <a:srgbClr val="000000"/>
            </a:solidFill>
            <a:miter lim="800000"/>
            <a:headEnd/>
            <a:tailEnd/>
          </a:ln>
        </p:spPr>
      </p:sp>
      <p:sp>
        <p:nvSpPr>
          <p:cNvPr id="10752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0752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107A056-9FE0-4F27-89D2-5F4A4E7C041A}" type="slidenum">
              <a:rPr lang="it-IT">
                <a:cs typeface="Arial" charset="0"/>
              </a:rPr>
              <a:pPr fontAlgn="base">
                <a:spcBef>
                  <a:spcPct val="0"/>
                </a:spcBef>
                <a:spcAft>
                  <a:spcPct val="0"/>
                </a:spcAft>
              </a:pPr>
              <a:t>59</a:t>
            </a:fld>
            <a:endParaRPr lang="it-IT">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egnaposto immagine diapositiva 1"/>
          <p:cNvSpPr>
            <a:spLocks noGrp="1" noRot="1" noChangeAspect="1"/>
          </p:cNvSpPr>
          <p:nvPr>
            <p:ph type="sldImg"/>
          </p:nvPr>
        </p:nvSpPr>
        <p:spPr bwMode="auto">
          <a:noFill/>
          <a:ln>
            <a:solidFill>
              <a:srgbClr val="000000"/>
            </a:solidFill>
            <a:miter lim="800000"/>
            <a:headEnd/>
            <a:tailEnd/>
          </a:ln>
        </p:spPr>
      </p:sp>
      <p:sp>
        <p:nvSpPr>
          <p:cNvPr id="10957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a:p>
        </p:txBody>
      </p:sp>
      <p:sp>
        <p:nvSpPr>
          <p:cNvPr id="10957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0252FB-B3E0-4A62-84EF-A312154A3A75}" type="slidenum">
              <a:rPr lang="it-IT">
                <a:cs typeface="Arial" charset="0"/>
              </a:rPr>
              <a:pPr fontAlgn="base">
                <a:spcBef>
                  <a:spcPct val="0"/>
                </a:spcBef>
                <a:spcAft>
                  <a:spcPct val="0"/>
                </a:spcAft>
              </a:pPr>
              <a:t>60</a:t>
            </a:fld>
            <a:endParaRPr lang="it-IT">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egnaposto immagine diapositiva 1"/>
          <p:cNvSpPr>
            <a:spLocks noGrp="1" noRot="1" noChangeAspect="1"/>
          </p:cNvSpPr>
          <p:nvPr>
            <p:ph type="sldImg"/>
          </p:nvPr>
        </p:nvSpPr>
        <p:spPr bwMode="auto">
          <a:noFill/>
          <a:ln>
            <a:solidFill>
              <a:srgbClr val="000000"/>
            </a:solidFill>
            <a:miter lim="800000"/>
            <a:headEnd/>
            <a:tailEnd/>
          </a:ln>
        </p:spPr>
      </p:sp>
      <p:sp>
        <p:nvSpPr>
          <p:cNvPr id="11161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1161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024ED1-CF19-4178-8680-86E4493CE3B3}" type="slidenum">
              <a:rPr lang="it-IT">
                <a:cs typeface="Arial" charset="0"/>
              </a:rPr>
              <a:pPr fontAlgn="base">
                <a:spcBef>
                  <a:spcPct val="0"/>
                </a:spcBef>
                <a:spcAft>
                  <a:spcPct val="0"/>
                </a:spcAft>
              </a:pPr>
              <a:t>61</a:t>
            </a:fld>
            <a:endParaRPr lang="it-IT">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egnaposto immagine diapositiva 1"/>
          <p:cNvSpPr>
            <a:spLocks noGrp="1" noRot="1" noChangeAspect="1"/>
          </p:cNvSpPr>
          <p:nvPr>
            <p:ph type="sldImg"/>
          </p:nvPr>
        </p:nvSpPr>
        <p:spPr bwMode="auto">
          <a:noFill/>
          <a:ln>
            <a:solidFill>
              <a:srgbClr val="000000"/>
            </a:solidFill>
            <a:miter lim="800000"/>
            <a:headEnd/>
            <a:tailEnd/>
          </a:ln>
        </p:spPr>
      </p:sp>
      <p:sp>
        <p:nvSpPr>
          <p:cNvPr id="113666"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13667"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016779-44A1-4603-BEAC-D2355BB03A8B}" type="slidenum">
              <a:rPr lang="it-IT">
                <a:cs typeface="Arial" charset="0"/>
              </a:rPr>
              <a:pPr fontAlgn="base">
                <a:spcBef>
                  <a:spcPct val="0"/>
                </a:spcBef>
                <a:spcAft>
                  <a:spcPct val="0"/>
                </a:spcAft>
              </a:pPr>
              <a:t>62</a:t>
            </a:fld>
            <a:endParaRPr lang="it-IT">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egnaposto immagine diapositiva 1"/>
          <p:cNvSpPr>
            <a:spLocks noGrp="1" noRot="1" noChangeAspect="1"/>
          </p:cNvSpPr>
          <p:nvPr>
            <p:ph type="sldImg"/>
          </p:nvPr>
        </p:nvSpPr>
        <p:spPr bwMode="auto">
          <a:noFill/>
          <a:ln>
            <a:solidFill>
              <a:srgbClr val="000000"/>
            </a:solidFill>
            <a:miter lim="800000"/>
            <a:headEnd/>
            <a:tailEnd/>
          </a:ln>
        </p:spPr>
      </p:sp>
      <p:sp>
        <p:nvSpPr>
          <p:cNvPr id="11571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15715"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F0E690-91F1-4A10-B4FA-B1C7484CB691}" type="slidenum">
              <a:rPr lang="it-IT">
                <a:cs typeface="Arial" charset="0"/>
              </a:rPr>
              <a:pPr fontAlgn="base">
                <a:spcBef>
                  <a:spcPct val="0"/>
                </a:spcBef>
                <a:spcAft>
                  <a:spcPct val="0"/>
                </a:spcAft>
              </a:pPr>
              <a:t>63</a:t>
            </a:fld>
            <a:endParaRPr lang="it-IT">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egnaposto immagine diapositiva 1"/>
          <p:cNvSpPr>
            <a:spLocks noGrp="1" noRot="1" noChangeAspect="1"/>
          </p:cNvSpPr>
          <p:nvPr>
            <p:ph type="sldImg"/>
          </p:nvPr>
        </p:nvSpPr>
        <p:spPr bwMode="auto">
          <a:noFill/>
          <a:ln>
            <a:solidFill>
              <a:srgbClr val="000000"/>
            </a:solidFill>
            <a:miter lim="800000"/>
            <a:headEnd/>
            <a:tailEnd/>
          </a:ln>
        </p:spPr>
      </p:sp>
      <p:sp>
        <p:nvSpPr>
          <p:cNvPr id="11776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1776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D85F8E-4652-4505-ADAC-A722973BBEE1}" type="slidenum">
              <a:rPr lang="it-IT">
                <a:cs typeface="Arial" charset="0"/>
              </a:rPr>
              <a:pPr fontAlgn="base">
                <a:spcBef>
                  <a:spcPct val="0"/>
                </a:spcBef>
                <a:spcAft>
                  <a:spcPct val="0"/>
                </a:spcAft>
              </a:pPr>
              <a:t>64</a:t>
            </a:fld>
            <a:endParaRPr lang="it-IT">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p:cNvSpPr>
          <p:nvPr>
            <p:ph type="sldImg"/>
          </p:nvPr>
        </p:nvSpPr>
        <p:spPr bwMode="auto">
          <a:noFill/>
          <a:ln>
            <a:solidFill>
              <a:srgbClr val="000000"/>
            </a:solidFill>
            <a:miter lim="800000"/>
            <a:headEnd/>
            <a:tailEnd/>
          </a:ln>
        </p:spPr>
      </p:sp>
      <p:sp>
        <p:nvSpPr>
          <p:cNvPr id="2253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a:p>
        </p:txBody>
      </p:sp>
      <p:sp>
        <p:nvSpPr>
          <p:cNvPr id="2253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3B6BF9-5560-496A-87E8-6527AFA8AA45}" type="slidenum">
              <a:rPr lang="it-IT">
                <a:cs typeface="Arial" charset="0"/>
              </a:rPr>
              <a:pPr fontAlgn="base">
                <a:spcBef>
                  <a:spcPct val="0"/>
                </a:spcBef>
                <a:spcAft>
                  <a:spcPct val="0"/>
                </a:spcAft>
              </a:pPr>
              <a:t>6</a:t>
            </a:fld>
            <a:endParaRPr lang="it-IT">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immagine diapositiva 1"/>
          <p:cNvSpPr>
            <a:spLocks noGrp="1" noRot="1" noChangeAspect="1"/>
          </p:cNvSpPr>
          <p:nvPr>
            <p:ph type="sldImg"/>
          </p:nvPr>
        </p:nvSpPr>
        <p:spPr bwMode="auto">
          <a:noFill/>
          <a:ln>
            <a:solidFill>
              <a:srgbClr val="000000"/>
            </a:solidFill>
            <a:miter lim="800000"/>
            <a:headEnd/>
            <a:tailEnd/>
          </a:ln>
        </p:spPr>
      </p:sp>
      <p:sp>
        <p:nvSpPr>
          <p:cNvPr id="12083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20835"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99F782-13E4-494D-9156-4FAAA000F112}" type="slidenum">
              <a:rPr lang="it-IT">
                <a:cs typeface="Arial" charset="0"/>
              </a:rPr>
              <a:pPr fontAlgn="base">
                <a:spcBef>
                  <a:spcPct val="0"/>
                </a:spcBef>
                <a:spcAft>
                  <a:spcPct val="0"/>
                </a:spcAft>
              </a:pPr>
              <a:t>66</a:t>
            </a:fld>
            <a:endParaRPr lang="it-IT">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egnaposto immagine diapositiva 1"/>
          <p:cNvSpPr>
            <a:spLocks noGrp="1" noRot="1" noChangeAspect="1"/>
          </p:cNvSpPr>
          <p:nvPr>
            <p:ph type="sldImg"/>
          </p:nvPr>
        </p:nvSpPr>
        <p:spPr bwMode="auto">
          <a:noFill/>
          <a:ln>
            <a:solidFill>
              <a:srgbClr val="000000"/>
            </a:solidFill>
            <a:miter lim="800000"/>
            <a:headEnd/>
            <a:tailEnd/>
          </a:ln>
        </p:spPr>
      </p:sp>
      <p:sp>
        <p:nvSpPr>
          <p:cNvPr id="12288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2288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B7481E-B586-4EDC-9291-8EC1313EF689}" type="slidenum">
              <a:rPr lang="it-IT">
                <a:cs typeface="Arial" charset="0"/>
              </a:rPr>
              <a:pPr fontAlgn="base">
                <a:spcBef>
                  <a:spcPct val="0"/>
                </a:spcBef>
                <a:spcAft>
                  <a:spcPct val="0"/>
                </a:spcAft>
              </a:pPr>
              <a:t>67</a:t>
            </a:fld>
            <a:endParaRPr lang="it-IT">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egnaposto immagine diapositiva 1"/>
          <p:cNvSpPr>
            <a:spLocks noGrp="1" noRot="1" noChangeAspect="1"/>
          </p:cNvSpPr>
          <p:nvPr>
            <p:ph type="sldImg"/>
          </p:nvPr>
        </p:nvSpPr>
        <p:spPr bwMode="auto">
          <a:noFill/>
          <a:ln>
            <a:solidFill>
              <a:srgbClr val="000000"/>
            </a:solidFill>
            <a:miter lim="800000"/>
            <a:headEnd/>
            <a:tailEnd/>
          </a:ln>
        </p:spPr>
      </p:sp>
      <p:sp>
        <p:nvSpPr>
          <p:cNvPr id="12493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2493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1825BD-2257-4B95-AA57-EDB3ECADC32B}" type="slidenum">
              <a:rPr lang="it-IT">
                <a:cs typeface="Arial" charset="0"/>
              </a:rPr>
              <a:pPr fontAlgn="base">
                <a:spcBef>
                  <a:spcPct val="0"/>
                </a:spcBef>
                <a:spcAft>
                  <a:spcPct val="0"/>
                </a:spcAft>
              </a:pPr>
              <a:t>68</a:t>
            </a:fld>
            <a:endParaRPr lang="it-IT">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egnaposto immagine diapositiva 1"/>
          <p:cNvSpPr>
            <a:spLocks noGrp="1" noRot="1" noChangeAspect="1"/>
          </p:cNvSpPr>
          <p:nvPr>
            <p:ph type="sldImg"/>
          </p:nvPr>
        </p:nvSpPr>
        <p:spPr bwMode="auto">
          <a:noFill/>
          <a:ln>
            <a:solidFill>
              <a:srgbClr val="000000"/>
            </a:solidFill>
            <a:miter lim="800000"/>
            <a:headEnd/>
            <a:tailEnd/>
          </a:ln>
        </p:spPr>
      </p:sp>
      <p:sp>
        <p:nvSpPr>
          <p:cNvPr id="12697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2697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91D4D1-3E34-422E-AC76-48D19001475A}" type="slidenum">
              <a:rPr lang="it-IT">
                <a:cs typeface="Arial" charset="0"/>
              </a:rPr>
              <a:pPr fontAlgn="base">
                <a:spcBef>
                  <a:spcPct val="0"/>
                </a:spcBef>
                <a:spcAft>
                  <a:spcPct val="0"/>
                </a:spcAft>
              </a:pPr>
              <a:t>69</a:t>
            </a:fld>
            <a:endParaRPr lang="it-IT">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egnaposto immagine diapositiva 1"/>
          <p:cNvSpPr>
            <a:spLocks noGrp="1" noRot="1" noChangeAspect="1"/>
          </p:cNvSpPr>
          <p:nvPr>
            <p:ph type="sldImg"/>
          </p:nvPr>
        </p:nvSpPr>
        <p:spPr bwMode="auto">
          <a:noFill/>
          <a:ln>
            <a:solidFill>
              <a:srgbClr val="000000"/>
            </a:solidFill>
            <a:miter lim="800000"/>
            <a:headEnd/>
            <a:tailEnd/>
          </a:ln>
        </p:spPr>
      </p:sp>
      <p:sp>
        <p:nvSpPr>
          <p:cNvPr id="129026"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b="1" dirty="0"/>
          </a:p>
        </p:txBody>
      </p:sp>
      <p:sp>
        <p:nvSpPr>
          <p:cNvPr id="129027"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730682-91FB-4AAA-B77E-4C5CD2BCC43B}" type="slidenum">
              <a:rPr lang="it-IT">
                <a:cs typeface="Arial" charset="0"/>
              </a:rPr>
              <a:pPr fontAlgn="base">
                <a:spcBef>
                  <a:spcPct val="0"/>
                </a:spcBef>
                <a:spcAft>
                  <a:spcPct val="0"/>
                </a:spcAft>
              </a:pPr>
              <a:t>70</a:t>
            </a:fld>
            <a:endParaRPr lang="it-IT">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egnaposto immagine diapositiva 1"/>
          <p:cNvSpPr>
            <a:spLocks noGrp="1" noRot="1" noChangeAspect="1"/>
          </p:cNvSpPr>
          <p:nvPr>
            <p:ph type="sldImg"/>
          </p:nvPr>
        </p:nvSpPr>
        <p:spPr bwMode="auto">
          <a:noFill/>
          <a:ln>
            <a:solidFill>
              <a:srgbClr val="000000"/>
            </a:solidFill>
            <a:miter lim="800000"/>
            <a:headEnd/>
            <a:tailEnd/>
          </a:ln>
        </p:spPr>
      </p:sp>
      <p:sp>
        <p:nvSpPr>
          <p:cNvPr id="13107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a:p>
        </p:txBody>
      </p:sp>
      <p:sp>
        <p:nvSpPr>
          <p:cNvPr id="131075"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504820-B7B6-4AA4-BC8A-54527AA2F323}" type="slidenum">
              <a:rPr lang="it-IT">
                <a:cs typeface="Arial" charset="0"/>
              </a:rPr>
              <a:pPr fontAlgn="base">
                <a:spcBef>
                  <a:spcPct val="0"/>
                </a:spcBef>
                <a:spcAft>
                  <a:spcPct val="0"/>
                </a:spcAft>
              </a:pPr>
              <a:t>71</a:t>
            </a:fld>
            <a:endParaRPr lang="it-IT">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egnaposto immagine diapositiva 1"/>
          <p:cNvSpPr>
            <a:spLocks noGrp="1" noRot="1" noChangeAspect="1"/>
          </p:cNvSpPr>
          <p:nvPr>
            <p:ph type="sldImg"/>
          </p:nvPr>
        </p:nvSpPr>
        <p:spPr bwMode="auto">
          <a:noFill/>
          <a:ln>
            <a:solidFill>
              <a:srgbClr val="000000"/>
            </a:solidFill>
            <a:miter lim="800000"/>
            <a:headEnd/>
            <a:tailEnd/>
          </a:ln>
        </p:spPr>
      </p:sp>
      <p:sp>
        <p:nvSpPr>
          <p:cNvPr id="13517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3517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229417-AFB5-484E-ABE5-EDF5E480DA5C}" type="slidenum">
              <a:rPr lang="it-IT">
                <a:cs typeface="Arial" charset="0"/>
              </a:rPr>
              <a:pPr fontAlgn="base">
                <a:spcBef>
                  <a:spcPct val="0"/>
                </a:spcBef>
                <a:spcAft>
                  <a:spcPct val="0"/>
                </a:spcAft>
              </a:pPr>
              <a:t>74</a:t>
            </a:fld>
            <a:endParaRPr lang="it-IT">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egnaposto immagine diapositiva 1"/>
          <p:cNvSpPr>
            <a:spLocks noGrp="1" noRot="1" noChangeAspect="1"/>
          </p:cNvSpPr>
          <p:nvPr>
            <p:ph type="sldImg"/>
          </p:nvPr>
        </p:nvSpPr>
        <p:spPr bwMode="auto">
          <a:noFill/>
          <a:ln>
            <a:solidFill>
              <a:srgbClr val="000000"/>
            </a:solidFill>
            <a:miter lim="800000"/>
            <a:headEnd/>
            <a:tailEnd/>
          </a:ln>
        </p:spPr>
      </p:sp>
      <p:sp>
        <p:nvSpPr>
          <p:cNvPr id="13824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3824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5CD9DE-B4FE-4A9D-B866-8B5878BC98E5}" type="slidenum">
              <a:rPr lang="it-IT">
                <a:cs typeface="Arial" charset="0"/>
              </a:rPr>
              <a:pPr fontAlgn="base">
                <a:spcBef>
                  <a:spcPct val="0"/>
                </a:spcBef>
                <a:spcAft>
                  <a:spcPct val="0"/>
                </a:spcAft>
              </a:pPr>
              <a:t>76</a:t>
            </a:fld>
            <a:endParaRPr lang="it-IT">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egnaposto immagine diapositiva 1"/>
          <p:cNvSpPr>
            <a:spLocks noGrp="1" noRot="1" noChangeAspect="1"/>
          </p:cNvSpPr>
          <p:nvPr>
            <p:ph type="sldImg"/>
          </p:nvPr>
        </p:nvSpPr>
        <p:spPr bwMode="auto">
          <a:noFill/>
          <a:ln>
            <a:solidFill>
              <a:srgbClr val="000000"/>
            </a:solidFill>
            <a:miter lim="800000"/>
            <a:headEnd/>
            <a:tailEnd/>
          </a:ln>
        </p:spPr>
      </p:sp>
      <p:sp>
        <p:nvSpPr>
          <p:cNvPr id="14029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4029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ECFE48-4D17-4FE4-B42A-213170EDBB1E}" type="slidenum">
              <a:rPr lang="it-IT">
                <a:cs typeface="Arial" charset="0"/>
              </a:rPr>
              <a:pPr fontAlgn="base">
                <a:spcBef>
                  <a:spcPct val="0"/>
                </a:spcBef>
                <a:spcAft>
                  <a:spcPct val="0"/>
                </a:spcAft>
              </a:pPr>
              <a:t>77</a:t>
            </a:fld>
            <a:endParaRPr lang="it-IT">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egnaposto immagine diapositiva 1"/>
          <p:cNvSpPr>
            <a:spLocks noGrp="1" noRot="1" noChangeAspect="1"/>
          </p:cNvSpPr>
          <p:nvPr>
            <p:ph type="sldImg"/>
          </p:nvPr>
        </p:nvSpPr>
        <p:spPr bwMode="auto">
          <a:noFill/>
          <a:ln>
            <a:solidFill>
              <a:srgbClr val="000000"/>
            </a:solidFill>
            <a:miter lim="800000"/>
            <a:headEnd/>
            <a:tailEnd/>
          </a:ln>
        </p:spPr>
      </p:sp>
      <p:sp>
        <p:nvSpPr>
          <p:cNvPr id="3" name="Segnaposto note 2"/>
          <p:cNvSpPr>
            <a:spLocks noGrp="1"/>
          </p:cNvSpPr>
          <p:nvPr>
            <p:ph type="body" idx="1"/>
          </p:nvPr>
        </p:nvSpPr>
        <p:spPr/>
        <p:txBody>
          <a:bodyPr/>
          <a:lstStyle/>
          <a:p>
            <a:pPr fontAlgn="auto">
              <a:spcBef>
                <a:spcPts val="0"/>
              </a:spcBef>
              <a:spcAft>
                <a:spcPts val="0"/>
              </a:spcAft>
              <a:defRPr/>
            </a:pPr>
            <a:endParaRPr lang="it-IT" dirty="0"/>
          </a:p>
        </p:txBody>
      </p:sp>
      <p:sp>
        <p:nvSpPr>
          <p:cNvPr id="14233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4051E0-0361-45E6-899E-9C96E253342D}" type="slidenum">
              <a:rPr lang="it-IT">
                <a:cs typeface="Arial" charset="0"/>
              </a:rPr>
              <a:pPr fontAlgn="base">
                <a:spcBef>
                  <a:spcPct val="0"/>
                </a:spcBef>
                <a:spcAft>
                  <a:spcPct val="0"/>
                </a:spcAft>
              </a:pPr>
              <a:t>78</a:t>
            </a:fld>
            <a:endParaRPr lang="it-IT">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immagine diapositiva 1"/>
          <p:cNvSpPr>
            <a:spLocks noGrp="1" noRot="1" noChangeAspect="1"/>
          </p:cNvSpPr>
          <p:nvPr>
            <p:ph type="sldImg"/>
          </p:nvPr>
        </p:nvSpPr>
        <p:spPr bwMode="auto">
          <a:noFill/>
          <a:ln>
            <a:solidFill>
              <a:srgbClr val="000000"/>
            </a:solidFill>
            <a:miter lim="800000"/>
            <a:headEnd/>
            <a:tailEnd/>
          </a:ln>
        </p:spPr>
      </p:sp>
      <p:sp>
        <p:nvSpPr>
          <p:cNvPr id="2457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2457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2361AF6-6DD7-40BA-AC1E-E95F90EB0531}" type="slidenum">
              <a:rPr lang="it-IT">
                <a:cs typeface="Arial" charset="0"/>
              </a:rPr>
              <a:pPr fontAlgn="base">
                <a:spcBef>
                  <a:spcPct val="0"/>
                </a:spcBef>
                <a:spcAft>
                  <a:spcPct val="0"/>
                </a:spcAft>
              </a:pPr>
              <a:t>7</a:t>
            </a:fld>
            <a:endParaRPr lang="it-IT">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egnaposto immagine diapositiva 1"/>
          <p:cNvSpPr>
            <a:spLocks noGrp="1" noRot="1" noChangeAspect="1"/>
          </p:cNvSpPr>
          <p:nvPr>
            <p:ph type="sldImg"/>
          </p:nvPr>
        </p:nvSpPr>
        <p:spPr bwMode="auto">
          <a:noFill/>
          <a:ln>
            <a:solidFill>
              <a:srgbClr val="000000"/>
            </a:solidFill>
            <a:miter lim="800000"/>
            <a:headEnd/>
            <a:tailEnd/>
          </a:ln>
        </p:spPr>
      </p:sp>
      <p:sp>
        <p:nvSpPr>
          <p:cNvPr id="14643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a:t> </a:t>
            </a:r>
          </a:p>
          <a:p>
            <a:pPr>
              <a:spcBef>
                <a:spcPct val="0"/>
              </a:spcBef>
            </a:pPr>
            <a:endParaRPr lang="it-IT" dirty="0"/>
          </a:p>
        </p:txBody>
      </p:sp>
      <p:sp>
        <p:nvSpPr>
          <p:cNvPr id="146435"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1B318-10C3-4F13-96BD-76946906393D}" type="slidenum">
              <a:rPr lang="it-IT">
                <a:cs typeface="Arial" charset="0"/>
              </a:rPr>
              <a:pPr fontAlgn="base">
                <a:spcBef>
                  <a:spcPct val="0"/>
                </a:spcBef>
                <a:spcAft>
                  <a:spcPct val="0"/>
                </a:spcAft>
              </a:pPr>
              <a:t>81</a:t>
            </a:fld>
            <a:endParaRPr lang="it-IT">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egnaposto immagine diapositiva 1"/>
          <p:cNvSpPr>
            <a:spLocks noGrp="1" noRot="1" noChangeAspect="1"/>
          </p:cNvSpPr>
          <p:nvPr>
            <p:ph type="sldImg"/>
          </p:nvPr>
        </p:nvSpPr>
        <p:spPr bwMode="auto">
          <a:noFill/>
          <a:ln>
            <a:solidFill>
              <a:srgbClr val="000000"/>
            </a:solidFill>
            <a:miter lim="800000"/>
            <a:headEnd/>
            <a:tailEnd/>
          </a:ln>
        </p:spPr>
      </p:sp>
      <p:sp>
        <p:nvSpPr>
          <p:cNvPr id="14848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4848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AE99D8-E1BE-42D5-A075-CFEC92A40CCD}" type="slidenum">
              <a:rPr lang="it-IT">
                <a:cs typeface="Arial" charset="0"/>
              </a:rPr>
              <a:pPr fontAlgn="base">
                <a:spcBef>
                  <a:spcPct val="0"/>
                </a:spcBef>
                <a:spcAft>
                  <a:spcPct val="0"/>
                </a:spcAft>
              </a:pPr>
              <a:t>82</a:t>
            </a:fld>
            <a:endParaRPr lang="it-IT">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egnaposto immagine diapositiva 1"/>
          <p:cNvSpPr>
            <a:spLocks noGrp="1" noRot="1" noChangeAspect="1"/>
          </p:cNvSpPr>
          <p:nvPr>
            <p:ph type="sldImg"/>
          </p:nvPr>
        </p:nvSpPr>
        <p:spPr bwMode="auto">
          <a:noFill/>
          <a:ln>
            <a:solidFill>
              <a:srgbClr val="000000"/>
            </a:solidFill>
            <a:miter lim="800000"/>
            <a:headEnd/>
            <a:tailEnd/>
          </a:ln>
        </p:spPr>
      </p:sp>
      <p:sp>
        <p:nvSpPr>
          <p:cNvPr id="15053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a:t> </a:t>
            </a:r>
          </a:p>
          <a:p>
            <a:pPr>
              <a:spcBef>
                <a:spcPct val="0"/>
              </a:spcBef>
            </a:pPr>
            <a:endParaRPr lang="it-IT" dirty="0"/>
          </a:p>
        </p:txBody>
      </p:sp>
      <p:sp>
        <p:nvSpPr>
          <p:cNvPr id="15053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F3F86E-5E70-4F5E-8989-91CC32C6FF52}" type="slidenum">
              <a:rPr lang="it-IT">
                <a:cs typeface="Arial" charset="0"/>
              </a:rPr>
              <a:pPr fontAlgn="base">
                <a:spcBef>
                  <a:spcPct val="0"/>
                </a:spcBef>
                <a:spcAft>
                  <a:spcPct val="0"/>
                </a:spcAft>
              </a:pPr>
              <a:t>83</a:t>
            </a:fld>
            <a:endParaRPr lang="it-IT">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egnaposto immagine diapositiva 1"/>
          <p:cNvSpPr>
            <a:spLocks noGrp="1" noRot="1" noChangeAspect="1"/>
          </p:cNvSpPr>
          <p:nvPr>
            <p:ph type="sldImg"/>
          </p:nvPr>
        </p:nvSpPr>
        <p:spPr bwMode="auto">
          <a:noFill/>
          <a:ln>
            <a:solidFill>
              <a:srgbClr val="000000"/>
            </a:solidFill>
            <a:miter lim="800000"/>
            <a:headEnd/>
            <a:tailEnd/>
          </a:ln>
        </p:spPr>
      </p:sp>
      <p:sp>
        <p:nvSpPr>
          <p:cNvPr id="15769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5769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664494-1796-4863-BBB7-564122C741DD}" type="slidenum">
              <a:rPr lang="it-IT">
                <a:cs typeface="Arial" charset="0"/>
              </a:rPr>
              <a:pPr fontAlgn="base">
                <a:spcBef>
                  <a:spcPct val="0"/>
                </a:spcBef>
                <a:spcAft>
                  <a:spcPct val="0"/>
                </a:spcAft>
              </a:pPr>
              <a:t>89</a:t>
            </a:fld>
            <a:endParaRPr lang="it-IT">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egnaposto immagine diapositiva 1"/>
          <p:cNvSpPr>
            <a:spLocks noGrp="1" noRot="1" noChangeAspect="1"/>
          </p:cNvSpPr>
          <p:nvPr>
            <p:ph type="sldImg"/>
          </p:nvPr>
        </p:nvSpPr>
        <p:spPr bwMode="auto">
          <a:noFill/>
          <a:ln>
            <a:solidFill>
              <a:srgbClr val="000000"/>
            </a:solidFill>
            <a:miter lim="800000"/>
            <a:headEnd/>
            <a:tailEnd/>
          </a:ln>
        </p:spPr>
      </p:sp>
      <p:sp>
        <p:nvSpPr>
          <p:cNvPr id="159746"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59747"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1C83823-6BD2-4F59-838C-3EA457D55E8F}" type="slidenum">
              <a:rPr lang="it-IT">
                <a:cs typeface="Arial" charset="0"/>
              </a:rPr>
              <a:pPr fontAlgn="base">
                <a:spcBef>
                  <a:spcPct val="0"/>
                </a:spcBef>
                <a:spcAft>
                  <a:spcPct val="0"/>
                </a:spcAft>
              </a:pPr>
              <a:t>90</a:t>
            </a:fld>
            <a:endParaRPr lang="it-IT">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egnaposto immagine diapositiva 1"/>
          <p:cNvSpPr>
            <a:spLocks noGrp="1" noRot="1" noChangeAspect="1"/>
          </p:cNvSpPr>
          <p:nvPr>
            <p:ph type="sldImg"/>
          </p:nvPr>
        </p:nvSpPr>
        <p:spPr bwMode="auto">
          <a:noFill/>
          <a:ln>
            <a:solidFill>
              <a:srgbClr val="000000"/>
            </a:solidFill>
            <a:miter lim="800000"/>
            <a:headEnd/>
            <a:tailEnd/>
          </a:ln>
        </p:spPr>
      </p:sp>
      <p:sp>
        <p:nvSpPr>
          <p:cNvPr id="16179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61795"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72E2AE-407B-464A-826D-E6490BD6433A}" type="slidenum">
              <a:rPr lang="it-IT">
                <a:cs typeface="Arial" charset="0"/>
              </a:rPr>
              <a:pPr fontAlgn="base">
                <a:spcBef>
                  <a:spcPct val="0"/>
                </a:spcBef>
                <a:spcAft>
                  <a:spcPct val="0"/>
                </a:spcAft>
              </a:pPr>
              <a:t>91</a:t>
            </a:fld>
            <a:endParaRPr lang="it-IT">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egnaposto immagine diapositiva 1"/>
          <p:cNvSpPr>
            <a:spLocks noGrp="1" noRot="1" noChangeAspect="1"/>
          </p:cNvSpPr>
          <p:nvPr>
            <p:ph type="sldImg"/>
          </p:nvPr>
        </p:nvSpPr>
        <p:spPr bwMode="auto">
          <a:noFill/>
          <a:ln>
            <a:solidFill>
              <a:srgbClr val="000000"/>
            </a:solidFill>
            <a:miter lim="800000"/>
            <a:headEnd/>
            <a:tailEnd/>
          </a:ln>
        </p:spPr>
      </p:sp>
      <p:sp>
        <p:nvSpPr>
          <p:cNvPr id="16384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6384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9CA50F-C0A5-4169-987E-D5179F8341C6}" type="slidenum">
              <a:rPr lang="it-IT">
                <a:cs typeface="Arial" charset="0"/>
              </a:rPr>
              <a:pPr fontAlgn="base">
                <a:spcBef>
                  <a:spcPct val="0"/>
                </a:spcBef>
                <a:spcAft>
                  <a:spcPct val="0"/>
                </a:spcAft>
              </a:pPr>
              <a:t>92</a:t>
            </a:fld>
            <a:endParaRPr lang="it-IT">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egnaposto immagine diapositiva 1"/>
          <p:cNvSpPr>
            <a:spLocks noGrp="1" noRot="1" noChangeAspect="1"/>
          </p:cNvSpPr>
          <p:nvPr>
            <p:ph type="sldImg"/>
          </p:nvPr>
        </p:nvSpPr>
        <p:spPr bwMode="auto">
          <a:noFill/>
          <a:ln>
            <a:solidFill>
              <a:srgbClr val="000000"/>
            </a:solidFill>
            <a:miter lim="800000"/>
            <a:headEnd/>
            <a:tailEnd/>
          </a:ln>
        </p:spPr>
      </p:sp>
      <p:sp>
        <p:nvSpPr>
          <p:cNvPr id="16589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u="sng" dirty="0"/>
              <a:t>);</a:t>
            </a:r>
          </a:p>
          <a:p>
            <a:pPr>
              <a:spcBef>
                <a:spcPct val="0"/>
              </a:spcBef>
            </a:pPr>
            <a:endParaRPr lang="it-IT" dirty="0"/>
          </a:p>
        </p:txBody>
      </p:sp>
      <p:sp>
        <p:nvSpPr>
          <p:cNvPr id="16589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F6BD54-2DC5-4BF6-85D0-9297EFEF3397}" type="slidenum">
              <a:rPr lang="it-IT">
                <a:cs typeface="Arial" charset="0"/>
              </a:rPr>
              <a:pPr fontAlgn="base">
                <a:spcBef>
                  <a:spcPct val="0"/>
                </a:spcBef>
                <a:spcAft>
                  <a:spcPct val="0"/>
                </a:spcAft>
              </a:pPr>
              <a:t>93</a:t>
            </a:fld>
            <a:endParaRPr lang="it-IT">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egnaposto immagine diapositiva 1"/>
          <p:cNvSpPr>
            <a:spLocks noGrp="1" noRot="1" noChangeAspect="1"/>
          </p:cNvSpPr>
          <p:nvPr>
            <p:ph type="sldImg"/>
          </p:nvPr>
        </p:nvSpPr>
        <p:spPr bwMode="auto">
          <a:noFill/>
          <a:ln>
            <a:solidFill>
              <a:srgbClr val="000000"/>
            </a:solidFill>
            <a:miter lim="800000"/>
            <a:headEnd/>
            <a:tailEnd/>
          </a:ln>
        </p:spPr>
      </p:sp>
      <p:sp>
        <p:nvSpPr>
          <p:cNvPr id="16793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6793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736095-84FE-4FCD-93EE-598ED21F612E}" type="slidenum">
              <a:rPr lang="it-IT">
                <a:cs typeface="Arial" charset="0"/>
              </a:rPr>
              <a:pPr fontAlgn="base">
                <a:spcBef>
                  <a:spcPct val="0"/>
                </a:spcBef>
                <a:spcAft>
                  <a:spcPct val="0"/>
                </a:spcAft>
              </a:pPr>
              <a:t>94</a:t>
            </a:fld>
            <a:endParaRPr lang="it-IT">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egnaposto immagine diapositiva 1"/>
          <p:cNvSpPr>
            <a:spLocks noGrp="1" noRot="1" noChangeAspect="1"/>
          </p:cNvSpPr>
          <p:nvPr>
            <p:ph type="sldImg"/>
          </p:nvPr>
        </p:nvSpPr>
        <p:spPr bwMode="auto">
          <a:noFill/>
          <a:ln>
            <a:solidFill>
              <a:srgbClr val="000000"/>
            </a:solidFill>
            <a:miter lim="800000"/>
            <a:headEnd/>
            <a:tailEnd/>
          </a:ln>
        </p:spPr>
      </p:sp>
      <p:sp>
        <p:nvSpPr>
          <p:cNvPr id="169986"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br>
              <a:rPr lang="it-IT" dirty="0"/>
            </a:br>
            <a:br>
              <a:rPr lang="it-IT" dirty="0"/>
            </a:br>
            <a:endParaRPr lang="it-IT" altLang="it-IT" dirty="0"/>
          </a:p>
        </p:txBody>
      </p:sp>
      <p:sp>
        <p:nvSpPr>
          <p:cNvPr id="169987"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A0F851-6A27-43F1-B02C-DC1061B78A4B}" type="slidenum">
              <a:rPr lang="it-IT">
                <a:cs typeface="Arial" charset="0"/>
              </a:rPr>
              <a:pPr fontAlgn="base">
                <a:spcBef>
                  <a:spcPct val="0"/>
                </a:spcBef>
                <a:spcAft>
                  <a:spcPct val="0"/>
                </a:spcAft>
              </a:pPr>
              <a:t>95</a:t>
            </a:fld>
            <a:endParaRPr lang="it-IT">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egnaposto immagine diapositiva 1"/>
          <p:cNvSpPr>
            <a:spLocks noGrp="1" noRot="1" noChangeAspect="1"/>
          </p:cNvSpPr>
          <p:nvPr>
            <p:ph type="sldImg"/>
          </p:nvPr>
        </p:nvSpPr>
        <p:spPr bwMode="auto">
          <a:noFill/>
          <a:ln>
            <a:solidFill>
              <a:srgbClr val="000000"/>
            </a:solidFill>
            <a:miter lim="800000"/>
            <a:headEnd/>
            <a:tailEnd/>
          </a:ln>
        </p:spPr>
      </p:sp>
      <p:sp>
        <p:nvSpPr>
          <p:cNvPr id="26626"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26627"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EA42A6-5FDC-47F8-A24E-1C743F09C7E5}" type="slidenum">
              <a:rPr lang="it-IT">
                <a:cs typeface="Arial" charset="0"/>
              </a:rPr>
              <a:pPr fontAlgn="base">
                <a:spcBef>
                  <a:spcPct val="0"/>
                </a:spcBef>
                <a:spcAft>
                  <a:spcPct val="0"/>
                </a:spcAft>
              </a:pPr>
              <a:t>8</a:t>
            </a:fld>
            <a:endParaRPr lang="it-IT">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egnaposto immagine diapositiva 1"/>
          <p:cNvSpPr>
            <a:spLocks noGrp="1" noRot="1" noChangeAspect="1"/>
          </p:cNvSpPr>
          <p:nvPr>
            <p:ph type="sldImg"/>
          </p:nvPr>
        </p:nvSpPr>
        <p:spPr bwMode="auto">
          <a:noFill/>
          <a:ln>
            <a:solidFill>
              <a:srgbClr val="000000"/>
            </a:solidFill>
            <a:miter lim="800000"/>
            <a:headEnd/>
            <a:tailEnd/>
          </a:ln>
        </p:spPr>
      </p:sp>
      <p:sp>
        <p:nvSpPr>
          <p:cNvPr id="17203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a:t> </a:t>
            </a:r>
          </a:p>
        </p:txBody>
      </p:sp>
      <p:sp>
        <p:nvSpPr>
          <p:cNvPr id="172035"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7B45A-B1DB-46DD-B095-74BB4DA60136}" type="slidenum">
              <a:rPr lang="it-IT">
                <a:cs typeface="Arial" charset="0"/>
              </a:rPr>
              <a:pPr fontAlgn="base">
                <a:spcBef>
                  <a:spcPct val="0"/>
                </a:spcBef>
                <a:spcAft>
                  <a:spcPct val="0"/>
                </a:spcAft>
              </a:pPr>
              <a:t>96</a:t>
            </a:fld>
            <a:endParaRPr lang="it-IT">
              <a:cs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egnaposto immagine diapositiva 1"/>
          <p:cNvSpPr>
            <a:spLocks noGrp="1" noRot="1" noChangeAspect="1"/>
          </p:cNvSpPr>
          <p:nvPr>
            <p:ph type="sldImg"/>
          </p:nvPr>
        </p:nvSpPr>
        <p:spPr bwMode="auto">
          <a:noFill/>
          <a:ln>
            <a:solidFill>
              <a:srgbClr val="000000"/>
            </a:solidFill>
            <a:miter lim="800000"/>
            <a:headEnd/>
            <a:tailEnd/>
          </a:ln>
        </p:spPr>
      </p:sp>
      <p:sp>
        <p:nvSpPr>
          <p:cNvPr id="17613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a:p>
        </p:txBody>
      </p:sp>
      <p:sp>
        <p:nvSpPr>
          <p:cNvPr id="17613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39FE9B-7CA0-4C38-8F67-C56B06C77E99}" type="slidenum">
              <a:rPr lang="it-IT">
                <a:cs typeface="Arial" charset="0"/>
              </a:rPr>
              <a:pPr fontAlgn="base">
                <a:spcBef>
                  <a:spcPct val="0"/>
                </a:spcBef>
                <a:spcAft>
                  <a:spcPct val="0"/>
                </a:spcAft>
              </a:pPr>
              <a:t>99</a:t>
            </a:fld>
            <a:endParaRPr lang="it-IT">
              <a:cs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egnaposto immagine diapositiva 1"/>
          <p:cNvSpPr>
            <a:spLocks noGrp="1" noRot="1" noChangeAspect="1"/>
          </p:cNvSpPr>
          <p:nvPr>
            <p:ph type="sldImg"/>
          </p:nvPr>
        </p:nvSpPr>
        <p:spPr bwMode="auto">
          <a:noFill/>
          <a:ln>
            <a:solidFill>
              <a:srgbClr val="000000"/>
            </a:solidFill>
            <a:miter lim="800000"/>
            <a:headEnd/>
            <a:tailEnd/>
          </a:ln>
        </p:spPr>
      </p:sp>
      <p:sp>
        <p:nvSpPr>
          <p:cNvPr id="3" name="Segnaposto note 2"/>
          <p:cNvSpPr>
            <a:spLocks noGrp="1"/>
          </p:cNvSpPr>
          <p:nvPr>
            <p:ph type="body" idx="1"/>
          </p:nvPr>
        </p:nvSpPr>
        <p:spPr/>
        <p:txBody>
          <a:bodyPr/>
          <a:lstStyle/>
          <a:p>
            <a:pPr fontAlgn="auto">
              <a:spcBef>
                <a:spcPts val="0"/>
              </a:spcBef>
              <a:spcAft>
                <a:spcPts val="0"/>
              </a:spcAft>
              <a:defRPr/>
            </a:pPr>
            <a:endParaRPr lang="it-IT" dirty="0"/>
          </a:p>
        </p:txBody>
      </p:sp>
      <p:sp>
        <p:nvSpPr>
          <p:cNvPr id="17920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6DD575-A33F-4370-8F77-EA56C0B3DF46}" type="slidenum">
              <a:rPr lang="it-IT">
                <a:cs typeface="Arial" charset="0"/>
              </a:rPr>
              <a:pPr fontAlgn="base">
                <a:spcBef>
                  <a:spcPct val="0"/>
                </a:spcBef>
                <a:spcAft>
                  <a:spcPct val="0"/>
                </a:spcAft>
              </a:pPr>
              <a:t>101</a:t>
            </a:fld>
            <a:endParaRPr lang="it-IT">
              <a:cs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egnaposto immagine diapositiva 1"/>
          <p:cNvSpPr>
            <a:spLocks noGrp="1" noRot="1" noChangeAspect="1"/>
          </p:cNvSpPr>
          <p:nvPr>
            <p:ph type="sldImg"/>
          </p:nvPr>
        </p:nvSpPr>
        <p:spPr bwMode="auto">
          <a:noFill/>
          <a:ln>
            <a:solidFill>
              <a:srgbClr val="000000"/>
            </a:solidFill>
            <a:miter lim="800000"/>
            <a:headEnd/>
            <a:tailEnd/>
          </a:ln>
        </p:spPr>
      </p:sp>
      <p:sp>
        <p:nvSpPr>
          <p:cNvPr id="18329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8329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E9F4BF-00FD-4814-976F-0C148F46E0E6}" type="slidenum">
              <a:rPr lang="it-IT">
                <a:cs typeface="Arial" charset="0"/>
              </a:rPr>
              <a:pPr fontAlgn="base">
                <a:spcBef>
                  <a:spcPct val="0"/>
                </a:spcBef>
                <a:spcAft>
                  <a:spcPct val="0"/>
                </a:spcAft>
              </a:pPr>
              <a:t>104</a:t>
            </a:fld>
            <a:endParaRPr lang="it-IT">
              <a:cs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egnaposto immagine diapositiva 1"/>
          <p:cNvSpPr>
            <a:spLocks noGrp="1" noRot="1" noChangeAspect="1"/>
          </p:cNvSpPr>
          <p:nvPr>
            <p:ph type="sldImg"/>
          </p:nvPr>
        </p:nvSpPr>
        <p:spPr bwMode="auto">
          <a:noFill/>
          <a:ln>
            <a:solidFill>
              <a:srgbClr val="000000"/>
            </a:solidFill>
            <a:miter lim="800000"/>
            <a:headEnd/>
            <a:tailEnd/>
          </a:ln>
        </p:spPr>
      </p:sp>
      <p:sp>
        <p:nvSpPr>
          <p:cNvPr id="18739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it-IT" dirty="0"/>
              <a:t>. </a:t>
            </a:r>
          </a:p>
          <a:p>
            <a:pPr>
              <a:spcBef>
                <a:spcPct val="0"/>
              </a:spcBef>
            </a:pPr>
            <a:endParaRPr lang="it-IT" dirty="0"/>
          </a:p>
        </p:txBody>
      </p:sp>
      <p:sp>
        <p:nvSpPr>
          <p:cNvPr id="187395"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D8589DD-2B1D-4CD4-865D-C6B5B2DE51E1}" type="slidenum">
              <a:rPr lang="it-IT">
                <a:cs typeface="Arial" charset="0"/>
              </a:rPr>
              <a:pPr fontAlgn="base">
                <a:spcBef>
                  <a:spcPct val="0"/>
                </a:spcBef>
                <a:spcAft>
                  <a:spcPct val="0"/>
                </a:spcAft>
              </a:pPr>
              <a:t>107</a:t>
            </a:fld>
            <a:endParaRPr lang="it-IT">
              <a:cs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egnaposto immagine diapositiva 1"/>
          <p:cNvSpPr>
            <a:spLocks noGrp="1" noRot="1" noChangeAspect="1"/>
          </p:cNvSpPr>
          <p:nvPr>
            <p:ph type="sldImg"/>
          </p:nvPr>
        </p:nvSpPr>
        <p:spPr bwMode="auto">
          <a:noFill/>
          <a:ln>
            <a:solidFill>
              <a:srgbClr val="000000"/>
            </a:solidFill>
            <a:miter lim="800000"/>
            <a:headEnd/>
            <a:tailEnd/>
          </a:ln>
        </p:spPr>
      </p:sp>
      <p:sp>
        <p:nvSpPr>
          <p:cNvPr id="18944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a:p>
            <a:pPr>
              <a:spcBef>
                <a:spcPct val="0"/>
              </a:spcBef>
            </a:pPr>
            <a:endParaRPr lang="it-IT" dirty="0"/>
          </a:p>
        </p:txBody>
      </p:sp>
      <p:sp>
        <p:nvSpPr>
          <p:cNvPr id="18944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7E68B0-F54B-4F9D-92B2-72FAC334B82B}" type="slidenum">
              <a:rPr lang="it-IT">
                <a:cs typeface="Arial" charset="0"/>
              </a:rPr>
              <a:pPr fontAlgn="base">
                <a:spcBef>
                  <a:spcPct val="0"/>
                </a:spcBef>
                <a:spcAft>
                  <a:spcPct val="0"/>
                </a:spcAft>
              </a:pPr>
              <a:t>108</a:t>
            </a:fld>
            <a:endParaRPr lang="it-IT">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egnaposto immagine diapositiva 1"/>
          <p:cNvSpPr>
            <a:spLocks noGrp="1" noRot="1" noChangeAspect="1"/>
          </p:cNvSpPr>
          <p:nvPr>
            <p:ph type="sldImg"/>
          </p:nvPr>
        </p:nvSpPr>
        <p:spPr bwMode="auto">
          <a:noFill/>
          <a:ln>
            <a:solidFill>
              <a:srgbClr val="000000"/>
            </a:solidFill>
            <a:miter lim="800000"/>
            <a:headEnd/>
            <a:tailEnd/>
          </a:ln>
        </p:spPr>
      </p:sp>
      <p:sp>
        <p:nvSpPr>
          <p:cNvPr id="19149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9149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0FBF7F-F902-4620-A322-A9962E52143F}" type="slidenum">
              <a:rPr lang="it-IT">
                <a:cs typeface="Arial" charset="0"/>
              </a:rPr>
              <a:pPr fontAlgn="base">
                <a:spcBef>
                  <a:spcPct val="0"/>
                </a:spcBef>
                <a:spcAft>
                  <a:spcPct val="0"/>
                </a:spcAft>
              </a:pPr>
              <a:t>109</a:t>
            </a:fld>
            <a:endParaRPr lang="it-IT">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egnaposto immagine diapositiva 1"/>
          <p:cNvSpPr>
            <a:spLocks noGrp="1" noRot="1" noChangeAspect="1"/>
          </p:cNvSpPr>
          <p:nvPr>
            <p:ph type="sldImg"/>
          </p:nvPr>
        </p:nvSpPr>
        <p:spPr bwMode="auto">
          <a:noFill/>
          <a:ln>
            <a:solidFill>
              <a:srgbClr val="000000"/>
            </a:solidFill>
            <a:miter lim="800000"/>
            <a:headEnd/>
            <a:tailEnd/>
          </a:ln>
        </p:spPr>
      </p:sp>
      <p:sp>
        <p:nvSpPr>
          <p:cNvPr id="193538"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193539"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F15CA3-46A5-496C-AAD5-3B3BCAE25A60}" type="slidenum">
              <a:rPr lang="it-IT">
                <a:cs typeface="Arial" charset="0"/>
              </a:rPr>
              <a:pPr fontAlgn="base">
                <a:spcBef>
                  <a:spcPct val="0"/>
                </a:spcBef>
                <a:spcAft>
                  <a:spcPct val="0"/>
                </a:spcAft>
              </a:pPr>
              <a:t>110</a:t>
            </a:fld>
            <a:endParaRPr lang="it-IT">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egnaposto immagine diapositiva 1"/>
          <p:cNvSpPr>
            <a:spLocks noGrp="1" noRot="1" noChangeAspect="1"/>
          </p:cNvSpPr>
          <p:nvPr>
            <p:ph type="sldImg"/>
          </p:nvPr>
        </p:nvSpPr>
        <p:spPr bwMode="auto">
          <a:noFill/>
          <a:ln>
            <a:solidFill>
              <a:srgbClr val="000000"/>
            </a:solidFill>
            <a:miter lim="800000"/>
            <a:headEnd/>
            <a:tailEnd/>
          </a:ln>
        </p:spPr>
      </p:sp>
      <p:sp>
        <p:nvSpPr>
          <p:cNvPr id="28674"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28675"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58AF49-60ED-47BA-A8E5-F769BF8117C7}" type="slidenum">
              <a:rPr lang="it-IT">
                <a:cs typeface="Arial" charset="0"/>
              </a:rPr>
              <a:pPr fontAlgn="base">
                <a:spcBef>
                  <a:spcPct val="0"/>
                </a:spcBef>
                <a:spcAft>
                  <a:spcPct val="0"/>
                </a:spcAft>
              </a:pPr>
              <a:t>9</a:t>
            </a:fld>
            <a:endParaRPr lang="it-IT">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egnaposto immagine diapositiva 1"/>
          <p:cNvSpPr>
            <a:spLocks noGrp="1" noRot="1" noChangeAspect="1"/>
          </p:cNvSpPr>
          <p:nvPr>
            <p:ph type="sldImg"/>
          </p:nvPr>
        </p:nvSpPr>
        <p:spPr bwMode="auto">
          <a:noFill/>
          <a:ln>
            <a:solidFill>
              <a:srgbClr val="000000"/>
            </a:solidFill>
            <a:miter lim="800000"/>
            <a:headEnd/>
            <a:tailEnd/>
          </a:ln>
        </p:spPr>
      </p:sp>
      <p:sp>
        <p:nvSpPr>
          <p:cNvPr id="30722"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3072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263A38F-7D9E-4654-9B6E-37439925E1BF}" type="slidenum">
              <a:rPr lang="it-IT">
                <a:cs typeface="Arial" charset="0"/>
              </a:rPr>
              <a:pPr fontAlgn="base">
                <a:spcBef>
                  <a:spcPct val="0"/>
                </a:spcBef>
                <a:spcAft>
                  <a:spcPct val="0"/>
                </a:spcAft>
              </a:pPr>
              <a:t>10</a:t>
            </a:fld>
            <a:endParaRPr lang="it-IT">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egnaposto immagine diapositiva 1"/>
          <p:cNvSpPr>
            <a:spLocks noGrp="1" noRot="1" noChangeAspect="1"/>
          </p:cNvSpPr>
          <p:nvPr>
            <p:ph type="sldImg"/>
          </p:nvPr>
        </p:nvSpPr>
        <p:spPr bwMode="auto">
          <a:noFill/>
          <a:ln>
            <a:solidFill>
              <a:srgbClr val="000000"/>
            </a:solidFill>
            <a:miter lim="800000"/>
            <a:headEnd/>
            <a:tailEnd/>
          </a:ln>
        </p:spPr>
      </p:sp>
      <p:sp>
        <p:nvSpPr>
          <p:cNvPr id="32770"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dirty="0"/>
          </a:p>
        </p:txBody>
      </p:sp>
      <p:sp>
        <p:nvSpPr>
          <p:cNvPr id="3277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241562-2050-4424-A6D2-6B1D6E6A76EF}" type="slidenum">
              <a:rPr lang="it-IT">
                <a:cs typeface="Arial" charset="0"/>
              </a:rPr>
              <a:pPr fontAlgn="base">
                <a:spcBef>
                  <a:spcPct val="0"/>
                </a:spcBef>
                <a:spcAft>
                  <a:spcPct val="0"/>
                </a:spcAft>
              </a:pPr>
              <a:t>11</a:t>
            </a:fld>
            <a:endParaRPr lang="it-IT">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cxnSp>
        <p:nvCxnSpPr>
          <p:cNvPr id="4" name="Straight Connector 7"/>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Rettangolo 8"/>
          <p:cNvSpPr>
            <a:spLocks noChangeArrowheads="1"/>
          </p:cNvSpPr>
          <p:nvPr userDrawn="1"/>
        </p:nvSpPr>
        <p:spPr bwMode="auto">
          <a:xfrm>
            <a:off x="2332038" y="6550025"/>
            <a:ext cx="5002212" cy="307975"/>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auto">
              <a:spcBef>
                <a:spcPts val="0"/>
              </a:spcBef>
              <a:spcAft>
                <a:spcPts val="0"/>
              </a:spcAft>
              <a:defRPr/>
            </a:pPr>
            <a:r>
              <a:rPr lang="it-IT" altLang="it-IT" sz="1400" dirty="0">
                <a:solidFill>
                  <a:srgbClr val="5C697C"/>
                </a:solidFill>
                <a:latin typeface="Helvetica" panose="020B0604020202020204" pitchFamily="34" charset="0"/>
                <a:cs typeface="Helvetica" panose="020B0604020202020204" pitchFamily="34" charset="0"/>
              </a:rPr>
              <a:t>® APEO tutti i diritti riservati – ogni riproduzione vietata</a:t>
            </a:r>
            <a:endParaRPr lang="en-US" altLang="it-IT" sz="1400" dirty="0"/>
          </a:p>
        </p:txBody>
      </p:sp>
      <p:pic>
        <p:nvPicPr>
          <p:cNvPr id="6" name="Immagine 8"/>
          <p:cNvPicPr>
            <a:picLocks noChangeAspect="1" noChangeArrowheads="1"/>
          </p:cNvPicPr>
          <p:nvPr userDrawn="1"/>
        </p:nvPicPr>
        <p:blipFill>
          <a:blip r:embed="rId2"/>
          <a:srcRect/>
          <a:stretch>
            <a:fillRect/>
          </a:stretch>
        </p:blipFill>
        <p:spPr bwMode="auto">
          <a:xfrm>
            <a:off x="2081213" y="6388100"/>
            <a:ext cx="501650" cy="469900"/>
          </a:xfrm>
          <a:prstGeom prst="rect">
            <a:avLst/>
          </a:prstGeom>
          <a:noFill/>
          <a:ln w="9525">
            <a:noFill/>
            <a:miter lim="800000"/>
            <a:headEnd/>
            <a:tailEnd/>
          </a:ln>
        </p:spPr>
      </p:pic>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it-IT" dirty="0"/>
              <a:t>Fare clic per modificare lo stile del titolo</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7" name="Date Placeholder 3"/>
          <p:cNvSpPr>
            <a:spLocks noGrp="1"/>
          </p:cNvSpPr>
          <p:nvPr>
            <p:ph type="dt" sz="half" idx="10"/>
          </p:nvPr>
        </p:nvSpPr>
        <p:spPr/>
        <p:txBody>
          <a:bodyPr/>
          <a:lstStyle>
            <a:lvl1pPr>
              <a:defRPr>
                <a:solidFill>
                  <a:prstClr val="black">
                    <a:tint val="75000"/>
                  </a:prstClr>
                </a:solidFill>
              </a:defRPr>
            </a:lvl1pPr>
          </a:lstStyle>
          <a:p>
            <a:pPr>
              <a:defRPr/>
            </a:pPr>
            <a:endParaRPr lang="it-IT"/>
          </a:p>
        </p:txBody>
      </p:sp>
      <p:sp>
        <p:nvSpPr>
          <p:cNvPr id="8"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it-IT"/>
          </a:p>
        </p:txBody>
      </p:sp>
      <p:sp>
        <p:nvSpPr>
          <p:cNvPr id="9" name="Slide Number Placeholder 5"/>
          <p:cNvSpPr>
            <a:spLocks noGrp="1"/>
          </p:cNvSpPr>
          <p:nvPr>
            <p:ph type="sldNum" sz="quarter" idx="12"/>
          </p:nvPr>
        </p:nvSpPr>
        <p:spPr/>
        <p:txBody>
          <a:bodyPr/>
          <a:lstStyle>
            <a:lvl1pPr>
              <a:defRPr>
                <a:solidFill>
                  <a:prstClr val="black">
                    <a:tint val="75000"/>
                  </a:prstClr>
                </a:solidFill>
              </a:defRPr>
            </a:lvl1pPr>
          </a:lstStyle>
          <a:p>
            <a:pPr>
              <a:defRPr/>
            </a:pPr>
            <a:fld id="{0552923D-3C07-4446-9C97-9DFD655688D4}"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lvl1pPr>
              <a:defRPr>
                <a:solidFill>
                  <a:prstClr val="black">
                    <a:tint val="75000"/>
                  </a:prstClr>
                </a:solidFill>
              </a:defRPr>
            </a:lvl1pPr>
          </a:lstStyle>
          <a:p>
            <a:pPr>
              <a:defRPr/>
            </a:pPr>
            <a:endParaRPr lang="it-IT"/>
          </a:p>
        </p:txBody>
      </p:sp>
      <p:sp>
        <p:nvSpPr>
          <p:cNvPr id="5"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it-IT"/>
          </a:p>
        </p:txBody>
      </p:sp>
      <p:sp>
        <p:nvSpPr>
          <p:cNvPr id="6" name="Slide Number Placeholder 5"/>
          <p:cNvSpPr>
            <a:spLocks noGrp="1"/>
          </p:cNvSpPr>
          <p:nvPr>
            <p:ph type="sldNum" sz="quarter" idx="12"/>
          </p:nvPr>
        </p:nvSpPr>
        <p:spPr/>
        <p:txBody>
          <a:bodyPr/>
          <a:lstStyle>
            <a:lvl1pPr>
              <a:defRPr>
                <a:solidFill>
                  <a:prstClr val="black">
                    <a:tint val="75000"/>
                  </a:prstClr>
                </a:solidFill>
              </a:defRPr>
            </a:lvl1pPr>
          </a:lstStyle>
          <a:p>
            <a:pPr>
              <a:defRPr/>
            </a:pPr>
            <a:fld id="{83D66D3A-2543-489B-AD95-1E234E67B1E5}"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solidFill>
                  <a:prstClr val="black">
                    <a:tint val="75000"/>
                  </a:prstClr>
                </a:solidFill>
              </a:defRPr>
            </a:lvl1pPr>
          </a:lstStyle>
          <a:p>
            <a:pPr>
              <a:defRPr/>
            </a:pPr>
            <a:fld id="{A0DC3206-5480-4B61-9E6C-58C77DA033EB}" type="datetimeFigureOut">
              <a:rPr lang="it-IT"/>
              <a:pPr>
                <a:defRPr/>
              </a:pPr>
              <a:t>26/03/19</a:t>
            </a:fld>
            <a:endParaRPr lang="it-IT"/>
          </a:p>
        </p:txBody>
      </p:sp>
      <p:sp>
        <p:nvSpPr>
          <p:cNvPr id="5" name="Footer Placeholder 4"/>
          <p:cNvSpPr>
            <a:spLocks noGrp="1"/>
          </p:cNvSpPr>
          <p:nvPr>
            <p:ph type="ftr" sz="quarter" idx="11"/>
          </p:nvPr>
        </p:nvSpPr>
        <p:spPr/>
        <p:txBody>
          <a:bodyPr/>
          <a:lstStyle>
            <a:lvl1pPr fontAlgn="base">
              <a:spcBef>
                <a:spcPct val="0"/>
              </a:spcBef>
              <a:spcAft>
                <a:spcPct val="0"/>
              </a:spcAft>
              <a:defRPr>
                <a:solidFill>
                  <a:prstClr val="black">
                    <a:tint val="75000"/>
                  </a:prstClr>
                </a:solidFill>
              </a:defRPr>
            </a:lvl1pPr>
          </a:lstStyle>
          <a:p>
            <a:pPr>
              <a:defRPr/>
            </a:pPr>
            <a:endParaRPr lang="it-IT"/>
          </a:p>
        </p:txBody>
      </p:sp>
      <p:sp>
        <p:nvSpPr>
          <p:cNvPr id="6" name="Slide Number Placeholder 5"/>
          <p:cNvSpPr>
            <a:spLocks noGrp="1"/>
          </p:cNvSpPr>
          <p:nvPr>
            <p:ph type="sldNum" sz="quarter" idx="12"/>
          </p:nvPr>
        </p:nvSpPr>
        <p:spPr/>
        <p:txBody>
          <a:bodyPr/>
          <a:lstStyle>
            <a:lvl1pPr fontAlgn="base">
              <a:spcBef>
                <a:spcPct val="0"/>
              </a:spcBef>
              <a:spcAft>
                <a:spcPct val="0"/>
              </a:spcAft>
              <a:defRPr>
                <a:solidFill>
                  <a:prstClr val="black">
                    <a:tint val="75000"/>
                  </a:prstClr>
                </a:solidFill>
              </a:defRPr>
            </a:lvl1pPr>
          </a:lstStyle>
          <a:p>
            <a:pPr>
              <a:defRPr/>
            </a:pPr>
            <a:fld id="{94F7947B-6E9E-4295-8BCD-9AC615347459}"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pic>
        <p:nvPicPr>
          <p:cNvPr id="4" name="Immagine 8"/>
          <p:cNvPicPr>
            <a:picLocks noChangeAspect="1" noChangeArrowheads="1"/>
          </p:cNvPicPr>
          <p:nvPr userDrawn="1"/>
        </p:nvPicPr>
        <p:blipFill>
          <a:blip r:embed="rId2"/>
          <a:srcRect/>
          <a:stretch>
            <a:fillRect/>
          </a:stretch>
        </p:blipFill>
        <p:spPr bwMode="auto">
          <a:xfrm>
            <a:off x="2081213" y="6388100"/>
            <a:ext cx="501650" cy="469900"/>
          </a:xfrm>
          <a:prstGeom prst="rect">
            <a:avLst/>
          </a:prstGeom>
          <a:noFill/>
          <a:ln w="9525">
            <a:noFill/>
            <a:miter lim="800000"/>
            <a:headEnd/>
            <a:tailEnd/>
          </a:ln>
        </p:spPr>
      </p:pic>
      <p:sp>
        <p:nvSpPr>
          <p:cNvPr id="5" name="Rettangolo 7"/>
          <p:cNvSpPr>
            <a:spLocks noChangeArrowheads="1"/>
          </p:cNvSpPr>
          <p:nvPr userDrawn="1"/>
        </p:nvSpPr>
        <p:spPr bwMode="auto">
          <a:xfrm>
            <a:off x="2332038" y="6550025"/>
            <a:ext cx="5002212" cy="307975"/>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auto">
              <a:spcBef>
                <a:spcPts val="0"/>
              </a:spcBef>
              <a:spcAft>
                <a:spcPts val="0"/>
              </a:spcAft>
              <a:defRPr/>
            </a:pPr>
            <a:r>
              <a:rPr lang="it-IT" altLang="it-IT" sz="1400" dirty="0">
                <a:solidFill>
                  <a:srgbClr val="5C697C"/>
                </a:solidFill>
                <a:latin typeface="Helvetica" panose="020B0604020202020204" pitchFamily="34" charset="0"/>
                <a:cs typeface="Helvetica" panose="020B0604020202020204" pitchFamily="34" charset="0"/>
              </a:rPr>
              <a:t>® APEO tutti i diritti riservati – ogni riproduzione vietata</a:t>
            </a:r>
            <a:endParaRPr lang="en-US" altLang="it-IT" sz="1400" dirty="0"/>
          </a:p>
        </p:txBody>
      </p:sp>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Date Placeholder 3"/>
          <p:cNvSpPr>
            <a:spLocks noGrp="1"/>
          </p:cNvSpPr>
          <p:nvPr>
            <p:ph type="dt" sz="half" idx="10"/>
          </p:nvPr>
        </p:nvSpPr>
        <p:spPr/>
        <p:txBody>
          <a:bodyPr/>
          <a:lstStyle>
            <a:lvl1pPr>
              <a:defRPr>
                <a:solidFill>
                  <a:prstClr val="black">
                    <a:tint val="75000"/>
                  </a:prstClr>
                </a:solidFill>
              </a:defRPr>
            </a:lvl1pPr>
          </a:lstStyle>
          <a:p>
            <a:pPr>
              <a:defRPr/>
            </a:pPr>
            <a:endParaRPr lang="it-IT"/>
          </a:p>
        </p:txBody>
      </p:sp>
      <p:sp>
        <p:nvSpPr>
          <p:cNvPr id="7"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it-IT"/>
          </a:p>
        </p:txBody>
      </p:sp>
      <p:sp>
        <p:nvSpPr>
          <p:cNvPr id="8" name="Slide Number Placeholder 5"/>
          <p:cNvSpPr>
            <a:spLocks noGrp="1"/>
          </p:cNvSpPr>
          <p:nvPr>
            <p:ph type="sldNum" sz="quarter" idx="12"/>
          </p:nvPr>
        </p:nvSpPr>
        <p:spPr/>
        <p:txBody>
          <a:bodyPr/>
          <a:lstStyle>
            <a:lvl1pPr>
              <a:defRPr>
                <a:solidFill>
                  <a:prstClr val="black">
                    <a:tint val="75000"/>
                  </a:prstClr>
                </a:solidFill>
              </a:defRPr>
            </a:lvl1pPr>
          </a:lstStyle>
          <a:p>
            <a:pPr>
              <a:defRPr/>
            </a:pPr>
            <a:fld id="{76D9854F-6C3F-4243-8DC1-EC5BF0C2C822}"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1">
        <a:schemeClr val="bg2"/>
      </p:bgRef>
    </p:bg>
    <p:spTree>
      <p:nvGrpSpPr>
        <p:cNvPr id="1" name=""/>
        <p:cNvGrpSpPr/>
        <p:nvPr/>
      </p:nvGrpSpPr>
      <p:grpSpPr>
        <a:xfrm>
          <a:off x="0" y="0"/>
          <a:ext cx="0" cy="0"/>
          <a:chOff x="0" y="0"/>
          <a:chExt cx="0" cy="0"/>
        </a:xfrm>
      </p:grpSpPr>
      <p:cxnSp>
        <p:nvCxnSpPr>
          <p:cNvPr id="4" name="Straight Connector 6"/>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it-IT"/>
              <a:t>Fare clic per modificare lo stile del titolo</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5" name="Date Placeholder 3"/>
          <p:cNvSpPr>
            <a:spLocks noGrp="1"/>
          </p:cNvSpPr>
          <p:nvPr>
            <p:ph type="dt" sz="half" idx="10"/>
          </p:nvPr>
        </p:nvSpPr>
        <p:spPr/>
        <p:txBody>
          <a:bodyPr/>
          <a:lstStyle>
            <a:lvl1pPr>
              <a:defRPr>
                <a:solidFill>
                  <a:prstClr val="black">
                    <a:tint val="75000"/>
                  </a:prstClr>
                </a:solidFill>
              </a:defRPr>
            </a:lvl1pPr>
          </a:lstStyle>
          <a:p>
            <a:pPr>
              <a:defRPr/>
            </a:pPr>
            <a:endParaRPr lang="it-IT"/>
          </a:p>
        </p:txBody>
      </p:sp>
      <p:sp>
        <p:nvSpPr>
          <p:cNvPr id="6" name="Footer Placeholder 4"/>
          <p:cNvSpPr>
            <a:spLocks noGrp="1"/>
          </p:cNvSpPr>
          <p:nvPr>
            <p:ph type="ftr" sz="quarter" idx="11"/>
          </p:nvPr>
        </p:nvSpPr>
        <p:spPr/>
        <p:txBody>
          <a:bodyPr/>
          <a:lstStyle>
            <a:lvl1pPr>
              <a:defRPr>
                <a:solidFill>
                  <a:prstClr val="black">
                    <a:tint val="75000"/>
                  </a:prstClr>
                </a:solidFill>
              </a:defRPr>
            </a:lvl1pPr>
          </a:lstStyle>
          <a:p>
            <a:pPr>
              <a:defRPr/>
            </a:pPr>
            <a:endParaRPr lang="it-IT"/>
          </a:p>
        </p:txBody>
      </p:sp>
      <p:sp>
        <p:nvSpPr>
          <p:cNvPr id="7" name="Slide Number Placeholder 5"/>
          <p:cNvSpPr>
            <a:spLocks noGrp="1"/>
          </p:cNvSpPr>
          <p:nvPr>
            <p:ph type="sldNum" sz="quarter" idx="12"/>
          </p:nvPr>
        </p:nvSpPr>
        <p:spPr/>
        <p:txBody>
          <a:bodyPr/>
          <a:lstStyle>
            <a:lvl1pPr>
              <a:defRPr>
                <a:solidFill>
                  <a:prstClr val="black">
                    <a:tint val="75000"/>
                  </a:prstClr>
                </a:solidFill>
              </a:defRPr>
            </a:lvl1pPr>
          </a:lstStyle>
          <a:p>
            <a:pPr>
              <a:defRPr/>
            </a:pPr>
            <a:fld id="{F86C5228-963D-4D35-AF77-FEED5F1B04E8}"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solidFill>
                  <a:prstClr val="black">
                    <a:tint val="75000"/>
                  </a:prstClr>
                </a:solidFill>
              </a:defRPr>
            </a:lvl1pPr>
          </a:lstStyle>
          <a:p>
            <a:pPr>
              <a:defRPr/>
            </a:pPr>
            <a:fld id="{D827B5C4-FFD1-4925-9F17-AA56E1378DFE}" type="datetimeFigureOut">
              <a:rPr lang="it-IT"/>
              <a:pPr>
                <a:defRPr/>
              </a:pPr>
              <a:t>26/03/19</a:t>
            </a:fld>
            <a:endParaRPr lang="it-IT"/>
          </a:p>
        </p:txBody>
      </p:sp>
      <p:sp>
        <p:nvSpPr>
          <p:cNvPr id="6" name="Footer Placeholder 5"/>
          <p:cNvSpPr>
            <a:spLocks noGrp="1"/>
          </p:cNvSpPr>
          <p:nvPr>
            <p:ph type="ftr" sz="quarter" idx="11"/>
          </p:nvPr>
        </p:nvSpPr>
        <p:spPr/>
        <p:txBody>
          <a:bodyPr/>
          <a:lstStyle>
            <a:lvl1pPr fontAlgn="base">
              <a:spcBef>
                <a:spcPct val="0"/>
              </a:spcBef>
              <a:spcAft>
                <a:spcPct val="0"/>
              </a:spcAft>
              <a:defRPr>
                <a:solidFill>
                  <a:prstClr val="black">
                    <a:tint val="75000"/>
                  </a:prstClr>
                </a:solidFill>
              </a:defRPr>
            </a:lvl1pPr>
          </a:lstStyle>
          <a:p>
            <a:pPr>
              <a:defRPr/>
            </a:pPr>
            <a:endParaRPr lang="it-IT"/>
          </a:p>
        </p:txBody>
      </p:sp>
      <p:sp>
        <p:nvSpPr>
          <p:cNvPr id="7" name="Slide Number Placeholder 6"/>
          <p:cNvSpPr>
            <a:spLocks noGrp="1"/>
          </p:cNvSpPr>
          <p:nvPr>
            <p:ph type="sldNum" sz="quarter" idx="12"/>
          </p:nvPr>
        </p:nvSpPr>
        <p:spPr/>
        <p:txBody>
          <a:bodyPr/>
          <a:lstStyle>
            <a:lvl1pPr fontAlgn="base">
              <a:spcBef>
                <a:spcPct val="0"/>
              </a:spcBef>
              <a:spcAft>
                <a:spcPct val="0"/>
              </a:spcAft>
              <a:defRPr>
                <a:solidFill>
                  <a:prstClr val="black">
                    <a:tint val="75000"/>
                  </a:prstClr>
                </a:solidFill>
              </a:defRPr>
            </a:lvl1pPr>
          </a:lstStyle>
          <a:p>
            <a:pPr>
              <a:defRPr/>
            </a:pPr>
            <a:fld id="{5CFB0BBC-A8CA-4834-B9E3-05CCC1CA0777}"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0"/>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6"/>
          <p:cNvSpPr>
            <a:spLocks noGrp="1"/>
          </p:cNvSpPr>
          <p:nvPr>
            <p:ph type="dt" sz="half" idx="10"/>
          </p:nvPr>
        </p:nvSpPr>
        <p:spPr/>
        <p:txBody>
          <a:bodyPr/>
          <a:lstStyle>
            <a:lvl1pPr>
              <a:defRPr>
                <a:solidFill>
                  <a:prstClr val="black">
                    <a:tint val="75000"/>
                  </a:prstClr>
                </a:solidFill>
              </a:defRPr>
            </a:lvl1pPr>
          </a:lstStyle>
          <a:p>
            <a:pPr>
              <a:defRPr/>
            </a:pPr>
            <a:endParaRPr lang="it-IT"/>
          </a:p>
        </p:txBody>
      </p:sp>
      <p:sp>
        <p:nvSpPr>
          <p:cNvPr id="9" name="Footer Placeholder 7"/>
          <p:cNvSpPr>
            <a:spLocks noGrp="1"/>
          </p:cNvSpPr>
          <p:nvPr>
            <p:ph type="ftr" sz="quarter" idx="11"/>
          </p:nvPr>
        </p:nvSpPr>
        <p:spPr/>
        <p:txBody>
          <a:bodyPr/>
          <a:lstStyle>
            <a:lvl1pPr>
              <a:defRPr>
                <a:solidFill>
                  <a:prstClr val="black">
                    <a:tint val="75000"/>
                  </a:prstClr>
                </a:solidFill>
              </a:defRPr>
            </a:lvl1pPr>
          </a:lstStyle>
          <a:p>
            <a:pPr>
              <a:defRPr/>
            </a:pPr>
            <a:endParaRPr lang="it-IT"/>
          </a:p>
        </p:txBody>
      </p:sp>
      <p:sp>
        <p:nvSpPr>
          <p:cNvPr id="10" name="Slide Number Placeholder 8"/>
          <p:cNvSpPr>
            <a:spLocks noGrp="1"/>
          </p:cNvSpPr>
          <p:nvPr>
            <p:ph type="sldNum" sz="quarter" idx="12"/>
          </p:nvPr>
        </p:nvSpPr>
        <p:spPr/>
        <p:txBody>
          <a:bodyPr/>
          <a:lstStyle>
            <a:lvl1pPr>
              <a:defRPr>
                <a:solidFill>
                  <a:prstClr val="black">
                    <a:tint val="75000"/>
                  </a:prstClr>
                </a:solidFill>
              </a:defRPr>
            </a:lvl1pPr>
          </a:lstStyle>
          <a:p>
            <a:pPr>
              <a:defRPr/>
            </a:pPr>
            <a:fld id="{F55A7AA8-D4FE-4348-AF27-F5F0C64D8497}"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Rettangolo 5"/>
          <p:cNvSpPr>
            <a:spLocks noChangeArrowheads="1"/>
          </p:cNvSpPr>
          <p:nvPr userDrawn="1"/>
        </p:nvSpPr>
        <p:spPr bwMode="auto">
          <a:xfrm>
            <a:off x="2332038" y="6550025"/>
            <a:ext cx="5002212" cy="307975"/>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auto">
              <a:spcBef>
                <a:spcPts val="0"/>
              </a:spcBef>
              <a:spcAft>
                <a:spcPts val="0"/>
              </a:spcAft>
              <a:defRPr/>
            </a:pPr>
            <a:r>
              <a:rPr lang="it-IT" altLang="it-IT" sz="1400" dirty="0">
                <a:solidFill>
                  <a:srgbClr val="5C697C"/>
                </a:solidFill>
                <a:latin typeface="Helvetica" panose="020B0604020202020204" pitchFamily="34" charset="0"/>
                <a:cs typeface="Helvetica" panose="020B0604020202020204" pitchFamily="34" charset="0"/>
              </a:rPr>
              <a:t>® APEO tutti i diritti riservati – ogni riproduzione vietata</a:t>
            </a:r>
            <a:endParaRPr lang="en-US" altLang="it-IT" sz="1400" dirty="0"/>
          </a:p>
        </p:txBody>
      </p:sp>
      <p:pic>
        <p:nvPicPr>
          <p:cNvPr id="4" name="Immagine 8"/>
          <p:cNvPicPr>
            <a:picLocks noChangeAspect="1" noChangeArrowheads="1"/>
          </p:cNvPicPr>
          <p:nvPr userDrawn="1"/>
        </p:nvPicPr>
        <p:blipFill>
          <a:blip r:embed="rId2"/>
          <a:srcRect/>
          <a:stretch>
            <a:fillRect/>
          </a:stretch>
        </p:blipFill>
        <p:spPr bwMode="auto">
          <a:xfrm>
            <a:off x="2081213" y="6388100"/>
            <a:ext cx="501650" cy="469900"/>
          </a:xfrm>
          <a:prstGeom prst="rect">
            <a:avLst/>
          </a:prstGeom>
          <a:noFill/>
          <a:ln w="9525">
            <a:noFill/>
            <a:miter lim="800000"/>
            <a:headEnd/>
            <a:tailEnd/>
          </a:ln>
        </p:spPr>
      </p:pic>
      <p:sp>
        <p:nvSpPr>
          <p:cNvPr id="2" name="Title 1"/>
          <p:cNvSpPr>
            <a:spLocks noGrp="1"/>
          </p:cNvSpPr>
          <p:nvPr>
            <p:ph type="title"/>
          </p:nvPr>
        </p:nvSpPr>
        <p:spPr/>
        <p:txBody>
          <a:bodyPr/>
          <a:lstStyle/>
          <a:p>
            <a:r>
              <a:rPr lang="it-IT"/>
              <a:t>Fare clic per modificare lo stile del titolo</a:t>
            </a:r>
            <a:endParaRPr lang="en-US"/>
          </a:p>
        </p:txBody>
      </p:sp>
      <p:sp>
        <p:nvSpPr>
          <p:cNvPr id="5" name="Date Placeholder 2"/>
          <p:cNvSpPr>
            <a:spLocks noGrp="1"/>
          </p:cNvSpPr>
          <p:nvPr>
            <p:ph type="dt" sz="half" idx="10"/>
          </p:nvPr>
        </p:nvSpPr>
        <p:spPr/>
        <p:txBody>
          <a:bodyPr/>
          <a:lstStyle>
            <a:lvl1pPr>
              <a:defRPr>
                <a:solidFill>
                  <a:prstClr val="black">
                    <a:tint val="75000"/>
                  </a:prstClr>
                </a:solidFill>
              </a:defRPr>
            </a:lvl1pPr>
          </a:lstStyle>
          <a:p>
            <a:pPr>
              <a:defRPr/>
            </a:pPr>
            <a:endParaRPr lang="it-IT"/>
          </a:p>
        </p:txBody>
      </p:sp>
      <p:sp>
        <p:nvSpPr>
          <p:cNvPr id="6" name="Footer Placeholder 3"/>
          <p:cNvSpPr>
            <a:spLocks noGrp="1"/>
          </p:cNvSpPr>
          <p:nvPr>
            <p:ph type="ftr" sz="quarter" idx="11"/>
          </p:nvPr>
        </p:nvSpPr>
        <p:spPr/>
        <p:txBody>
          <a:bodyPr/>
          <a:lstStyle>
            <a:lvl1pPr>
              <a:defRPr>
                <a:solidFill>
                  <a:prstClr val="black">
                    <a:tint val="75000"/>
                  </a:prstClr>
                </a:solidFill>
              </a:defRPr>
            </a:lvl1pPr>
          </a:lstStyle>
          <a:p>
            <a:pPr>
              <a:defRPr/>
            </a:pPr>
            <a:endParaRPr lang="it-IT"/>
          </a:p>
        </p:txBody>
      </p:sp>
      <p:sp>
        <p:nvSpPr>
          <p:cNvPr id="7" name="Slide Number Placeholder 4"/>
          <p:cNvSpPr>
            <a:spLocks noGrp="1"/>
          </p:cNvSpPr>
          <p:nvPr>
            <p:ph type="sldNum" sz="quarter" idx="12"/>
          </p:nvPr>
        </p:nvSpPr>
        <p:spPr/>
        <p:txBody>
          <a:bodyPr/>
          <a:lstStyle>
            <a:lvl1pPr>
              <a:defRPr>
                <a:solidFill>
                  <a:prstClr val="black">
                    <a:tint val="75000"/>
                  </a:prstClr>
                </a:solidFill>
              </a:defRPr>
            </a:lvl1pPr>
          </a:lstStyle>
          <a:p>
            <a:pPr>
              <a:defRPr/>
            </a:pPr>
            <a:fld id="{389D7D8B-A273-4B18-86E0-028F26F8B567}"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solidFill>
                  <a:prstClr val="black">
                    <a:tint val="75000"/>
                  </a:prstClr>
                </a:solidFill>
              </a:defRPr>
            </a:lvl1pPr>
          </a:lstStyle>
          <a:p>
            <a:pPr>
              <a:defRPr/>
            </a:pPr>
            <a:fld id="{14BDC8BC-8C54-43E3-8431-513E32EA91A6}" type="datetimeFigureOut">
              <a:rPr lang="it-IT"/>
              <a:pPr>
                <a:defRPr/>
              </a:pPr>
              <a:t>26/03/19</a:t>
            </a:fld>
            <a:endParaRPr lang="it-IT"/>
          </a:p>
        </p:txBody>
      </p:sp>
      <p:sp>
        <p:nvSpPr>
          <p:cNvPr id="3" name="Footer Placeholder 2"/>
          <p:cNvSpPr>
            <a:spLocks noGrp="1"/>
          </p:cNvSpPr>
          <p:nvPr>
            <p:ph type="ftr" sz="quarter" idx="11"/>
          </p:nvPr>
        </p:nvSpPr>
        <p:spPr/>
        <p:txBody>
          <a:bodyPr/>
          <a:lstStyle>
            <a:lvl1pPr fontAlgn="base">
              <a:spcBef>
                <a:spcPct val="0"/>
              </a:spcBef>
              <a:spcAft>
                <a:spcPct val="0"/>
              </a:spcAft>
              <a:defRPr>
                <a:solidFill>
                  <a:prstClr val="black">
                    <a:tint val="75000"/>
                  </a:prstClr>
                </a:solidFill>
              </a:defRPr>
            </a:lvl1pPr>
          </a:lstStyle>
          <a:p>
            <a:pPr>
              <a:defRPr/>
            </a:pPr>
            <a:endParaRPr lang="it-IT"/>
          </a:p>
        </p:txBody>
      </p:sp>
      <p:sp>
        <p:nvSpPr>
          <p:cNvPr id="4" name="Slide Number Placeholder 3"/>
          <p:cNvSpPr>
            <a:spLocks noGrp="1"/>
          </p:cNvSpPr>
          <p:nvPr>
            <p:ph type="sldNum" sz="quarter" idx="12"/>
          </p:nvPr>
        </p:nvSpPr>
        <p:spPr/>
        <p:txBody>
          <a:bodyPr/>
          <a:lstStyle>
            <a:lvl1pPr fontAlgn="base">
              <a:spcBef>
                <a:spcPct val="0"/>
              </a:spcBef>
              <a:spcAft>
                <a:spcPct val="0"/>
              </a:spcAft>
              <a:defRPr>
                <a:solidFill>
                  <a:prstClr val="black">
                    <a:tint val="75000"/>
                  </a:prstClr>
                </a:solidFill>
              </a:defRPr>
            </a:lvl1pPr>
          </a:lstStyle>
          <a:p>
            <a:pPr>
              <a:defRPr/>
            </a:pPr>
            <a:fld id="{43F4B546-BE19-4345-B513-8A16B115834F}"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8"/>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it-IT"/>
              <a:t>Fare clic per modificare lo stile del titolo</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6" name="Date Placeholder 4"/>
          <p:cNvSpPr>
            <a:spLocks noGrp="1"/>
          </p:cNvSpPr>
          <p:nvPr>
            <p:ph type="dt" sz="half" idx="10"/>
          </p:nvPr>
        </p:nvSpPr>
        <p:spPr/>
        <p:txBody>
          <a:bodyPr/>
          <a:lstStyle>
            <a:lvl1pPr>
              <a:defRPr>
                <a:solidFill>
                  <a:prstClr val="black">
                    <a:tint val="75000"/>
                  </a:prstClr>
                </a:solidFill>
              </a:defRPr>
            </a:lvl1pPr>
          </a:lstStyle>
          <a:p>
            <a:pPr>
              <a:defRPr/>
            </a:pPr>
            <a:endParaRPr lang="it-IT"/>
          </a:p>
        </p:txBody>
      </p:sp>
      <p:sp>
        <p:nvSpPr>
          <p:cNvPr id="7" name="Footer Placeholder 5"/>
          <p:cNvSpPr>
            <a:spLocks noGrp="1"/>
          </p:cNvSpPr>
          <p:nvPr>
            <p:ph type="ftr" sz="quarter" idx="11"/>
          </p:nvPr>
        </p:nvSpPr>
        <p:spPr/>
        <p:txBody>
          <a:bodyPr/>
          <a:lstStyle>
            <a:lvl1pPr>
              <a:defRPr>
                <a:solidFill>
                  <a:prstClr val="black">
                    <a:tint val="75000"/>
                  </a:prstClr>
                </a:solidFill>
              </a:defRPr>
            </a:lvl1pPr>
          </a:lstStyle>
          <a:p>
            <a:pPr>
              <a:defRPr/>
            </a:pPr>
            <a:endParaRPr lang="it-IT"/>
          </a:p>
        </p:txBody>
      </p:sp>
      <p:sp>
        <p:nvSpPr>
          <p:cNvPr id="8" name="Slide Number Placeholder 6"/>
          <p:cNvSpPr>
            <a:spLocks noGrp="1"/>
          </p:cNvSpPr>
          <p:nvPr>
            <p:ph type="sldNum" sz="quarter" idx="12"/>
          </p:nvPr>
        </p:nvSpPr>
        <p:spPr/>
        <p:txBody>
          <a:bodyPr/>
          <a:lstStyle>
            <a:lvl1pPr>
              <a:defRPr>
                <a:solidFill>
                  <a:prstClr val="black">
                    <a:tint val="75000"/>
                  </a:prstClr>
                </a:solidFill>
              </a:defRPr>
            </a:lvl1pPr>
          </a:lstStyle>
          <a:p>
            <a:pPr>
              <a:defRPr/>
            </a:pPr>
            <a:fld id="{E96A8F70-2E72-4E57-87C8-0F5278EF564A}"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it-IT"/>
              <a:t>Fare clic per modificare lo stile del titolo</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lvl1pPr>
              <a:defRPr>
                <a:solidFill>
                  <a:prstClr val="black">
                    <a:tint val="75000"/>
                  </a:prstClr>
                </a:solidFill>
              </a:defRPr>
            </a:lvl1pPr>
          </a:lstStyle>
          <a:p>
            <a:pPr>
              <a:defRPr/>
            </a:pPr>
            <a:endParaRPr lang="it-IT"/>
          </a:p>
        </p:txBody>
      </p:sp>
      <p:sp>
        <p:nvSpPr>
          <p:cNvPr id="6" name="Footer Placeholder 5"/>
          <p:cNvSpPr>
            <a:spLocks noGrp="1"/>
          </p:cNvSpPr>
          <p:nvPr>
            <p:ph type="ftr" sz="quarter" idx="11"/>
          </p:nvPr>
        </p:nvSpPr>
        <p:spPr/>
        <p:txBody>
          <a:bodyPr/>
          <a:lstStyle>
            <a:lvl1pPr>
              <a:defRPr>
                <a:solidFill>
                  <a:prstClr val="black">
                    <a:tint val="75000"/>
                  </a:prstClr>
                </a:solidFill>
              </a:defRPr>
            </a:lvl1pPr>
          </a:lstStyle>
          <a:p>
            <a:pPr>
              <a:defRPr/>
            </a:pPr>
            <a:endParaRPr lang="it-IT"/>
          </a:p>
        </p:txBody>
      </p:sp>
      <p:sp>
        <p:nvSpPr>
          <p:cNvPr id="7" name="Slide Number Placeholder 6"/>
          <p:cNvSpPr>
            <a:spLocks noGrp="1"/>
          </p:cNvSpPr>
          <p:nvPr>
            <p:ph type="sldNum" sz="quarter" idx="12"/>
          </p:nvPr>
        </p:nvSpPr>
        <p:spPr/>
        <p:txBody>
          <a:bodyPr/>
          <a:lstStyle>
            <a:lvl1pPr>
              <a:defRPr>
                <a:solidFill>
                  <a:prstClr val="black">
                    <a:tint val="75000"/>
                  </a:prstClr>
                </a:solidFill>
              </a:defRPr>
            </a:lvl1pPr>
          </a:lstStyle>
          <a:p>
            <a:pPr>
              <a:defRPr/>
            </a:pPr>
            <a:fld id="{5CFB0B9A-6474-4DD9-BBCB-A9248F83123B}"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fontAlgn="auto">
              <a:spcBef>
                <a:spcPts val="0"/>
              </a:spcBef>
              <a:spcAft>
                <a:spcPts val="0"/>
              </a:spcAft>
              <a:defRPr sz="1200" smtClean="0">
                <a:solidFill>
                  <a:srgbClr val="FFFFFF"/>
                </a:solidFill>
                <a:latin typeface="+mn-lt"/>
                <a:cs typeface="+mn-cs"/>
              </a:defRPr>
            </a:lvl1pPr>
          </a:lstStyle>
          <a:p>
            <a:pPr>
              <a:defRPr/>
            </a:pPr>
            <a:fld id="{F94ED3FC-6BDA-4896-A934-4CFB59D1BD5F}" type="datetimeFigureOut">
              <a:rPr lang="it-IT"/>
              <a:pPr>
                <a:defRPr/>
              </a:pPr>
              <a:t>26/03/19</a:t>
            </a:fld>
            <a:endParaRPr lang="it-IT"/>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cs typeface="+mn-cs"/>
              </a:defRPr>
            </a:lvl1pPr>
          </a:lstStyle>
          <a:p>
            <a:pPr>
              <a:defRPr/>
            </a:pPr>
            <a:endParaRPr lang="it-IT"/>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fontAlgn="auto">
              <a:spcBef>
                <a:spcPts val="0"/>
              </a:spcBef>
              <a:spcAft>
                <a:spcPts val="0"/>
              </a:spcAft>
              <a:defRPr sz="1400" b="1" smtClean="0">
                <a:solidFill>
                  <a:srgbClr val="FFFFFF"/>
                </a:solidFill>
                <a:latin typeface="+mn-lt"/>
                <a:cs typeface="+mn-cs"/>
              </a:defRPr>
            </a:lvl1pPr>
          </a:lstStyle>
          <a:p>
            <a:pPr>
              <a:defRPr/>
            </a:pPr>
            <a:fld id="{8BEA408E-7943-4991-B0FD-73E776390FF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rtl="0" fontAlgn="base">
        <a:spcBef>
          <a:spcPct val="0"/>
        </a:spcBef>
        <a:spcAft>
          <a:spcPct val="0"/>
        </a:spcAft>
        <a:defRPr sz="4000" kern="1200" spc="-100">
          <a:solidFill>
            <a:schemeClr val="tx2"/>
          </a:solidFill>
          <a:latin typeface="+mj-lt"/>
          <a:ea typeface="+mj-ea"/>
          <a:cs typeface="+mj-cs"/>
        </a:defRPr>
      </a:lvl1pPr>
      <a:lvl2pPr algn="l" rtl="0" fontAlgn="base">
        <a:spcBef>
          <a:spcPct val="0"/>
        </a:spcBef>
        <a:spcAft>
          <a:spcPct val="0"/>
        </a:spcAft>
        <a:defRPr sz="4000">
          <a:solidFill>
            <a:schemeClr val="tx2"/>
          </a:solidFill>
          <a:latin typeface="Arial" charset="0"/>
        </a:defRPr>
      </a:lvl2pPr>
      <a:lvl3pPr algn="l" rtl="0" fontAlgn="base">
        <a:spcBef>
          <a:spcPct val="0"/>
        </a:spcBef>
        <a:spcAft>
          <a:spcPct val="0"/>
        </a:spcAft>
        <a:defRPr sz="4000">
          <a:solidFill>
            <a:schemeClr val="tx2"/>
          </a:solidFill>
          <a:latin typeface="Arial" charset="0"/>
        </a:defRPr>
      </a:lvl3pPr>
      <a:lvl4pPr algn="l" rtl="0" fontAlgn="base">
        <a:spcBef>
          <a:spcPct val="0"/>
        </a:spcBef>
        <a:spcAft>
          <a:spcPct val="0"/>
        </a:spcAft>
        <a:defRPr sz="4000">
          <a:solidFill>
            <a:schemeClr val="tx2"/>
          </a:solidFill>
          <a:latin typeface="Arial" charset="0"/>
        </a:defRPr>
      </a:lvl4pPr>
      <a:lvl5pPr algn="l" rtl="0" fontAlgn="base">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fontAlgn="base">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fontAlgn="base">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fontAlgn="base">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fontAlgn="base">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fontAlgn="base">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0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0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0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it/url?sa=i&amp;rct=j&amp;q=&amp;esrc=s&amp;source=images&amp;cd=&amp;cad=rja&amp;uact=8&amp;docid=LET_esCR1KzGAM&amp;tbnid=a9veOf3N8SS4CM:&amp;ved=0CAUQjRw&amp;url=http://www.fiscooggi.it/dalle-regioni/abruzzo/articolo/intesa-agenzia-e-aci-mobilit%C3%A0-disabili-e-agevolazioni-fiscali&amp;ei=OJU1U7DhDcLXtQazqoDABA&amp;psig=AFQjCNEoqhNeoztjdeUSWSnNxOWNgM6B7Q&amp;ust=1396106852096928"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BPtKuNi_P00?feature=oembed" TargetMode="Externa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https://www.youtube.com/embed/64vek8Y_6fk?feature=oembed"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34.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docid=7uwhHaEr6zeE7M&amp;tbnid=X3tTKQc6Nak_wM:&amp;ved=0CAUQjRw&amp;url=http://www.justit.it/portfolio/sacmar/&amp;ei=vZg1U9nRHYOXtQaZroHADQ&amp;bvm=bv.63808443,d.bGQ&amp;psig=AFQjCNFRdF-ZsvedtdP_nHLL8xnm_yAQJg&amp;ust=1396107798866709"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9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9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ctrTitle"/>
          </p:nvPr>
        </p:nvSpPr>
        <p:spPr/>
        <p:txBody>
          <a:bodyPr>
            <a:normAutofit fontScale="90000"/>
          </a:bodyPr>
          <a:lstStyle/>
          <a:p>
            <a:pPr marL="1270" fontAlgn="auto">
              <a:spcAft>
                <a:spcPts val="0"/>
              </a:spcAft>
              <a:tabLst>
                <a:tab pos="330835" algn="l"/>
                <a:tab pos="3112770" algn="l"/>
                <a:tab pos="3546475" algn="l"/>
              </a:tabLst>
              <a:defRPr/>
            </a:pPr>
            <a:br>
              <a:rPr lang="it-IT" b="1" spc="-15" dirty="0">
                <a:solidFill>
                  <a:srgbClr val="20B5BC"/>
                </a:solidFill>
                <a:latin typeface="Georgia"/>
                <a:cs typeface="Georgia"/>
              </a:rPr>
            </a:br>
            <a:r>
              <a:rPr lang="it-IT" sz="4400" dirty="0"/>
              <a:t>COSMETOLOGIA </a:t>
            </a:r>
            <a:br>
              <a:rPr lang="it-IT" sz="4400" dirty="0"/>
            </a:br>
            <a:r>
              <a:rPr lang="it-IT" sz="4400" dirty="0"/>
              <a:t>E LA PELLE DISAGIATA</a:t>
            </a:r>
            <a:endParaRPr lang="it-IT" sz="3600" dirty="0"/>
          </a:p>
        </p:txBody>
      </p:sp>
      <p:sp>
        <p:nvSpPr>
          <p:cNvPr id="3" name="Sottotitolo 2"/>
          <p:cNvSpPr>
            <a:spLocks noGrp="1"/>
          </p:cNvSpPr>
          <p:nvPr>
            <p:ph type="subTitle" idx="1"/>
          </p:nvPr>
        </p:nvSpPr>
        <p:spPr/>
        <p:txBody>
          <a:bodyPr rtlCol="0">
            <a:normAutofit/>
          </a:bodyPr>
          <a:lstStyle/>
          <a:p>
            <a:pPr fontAlgn="auto">
              <a:spcAft>
                <a:spcPts val="0"/>
              </a:spcAft>
              <a:buFont typeface="Arial" pitchFamily="34" charset="0"/>
              <a:buNone/>
              <a:defRPr/>
            </a:pPr>
            <a:r>
              <a:rPr lang="it-IT" dirty="0">
                <a:solidFill>
                  <a:schemeClr val="accent5">
                    <a:lumMod val="75000"/>
                  </a:schemeClr>
                </a:solidFill>
              </a:rPr>
              <a:t>Percorso di “Benessere e inestetismi da Terapia”</a:t>
            </a:r>
          </a:p>
          <a:p>
            <a:pPr fontAlgn="auto">
              <a:spcAft>
                <a:spcPts val="0"/>
              </a:spcAft>
              <a:buFont typeface="Arial" pitchFamily="34" charset="0"/>
              <a:buNone/>
              <a:defRPr/>
            </a:pPr>
            <a:r>
              <a:rPr lang="it-IT" dirty="0" err="1">
                <a:solidFill>
                  <a:schemeClr val="accent5">
                    <a:lumMod val="75000"/>
                  </a:schemeClr>
                </a:solidFill>
              </a:rPr>
              <a:t>D.ssa</a:t>
            </a:r>
            <a:r>
              <a:rPr lang="it-IT" dirty="0">
                <a:solidFill>
                  <a:schemeClr val="accent5">
                    <a:lumMod val="75000"/>
                  </a:schemeClr>
                </a:solidFill>
              </a:rPr>
              <a:t> Bice Nucera</a:t>
            </a:r>
          </a:p>
          <a:p>
            <a:pPr fontAlgn="auto">
              <a:spcAft>
                <a:spcPts val="0"/>
              </a:spcAft>
              <a:buFont typeface="Arial" pitchFamily="34" charset="0"/>
              <a:buNone/>
              <a:defRPr/>
            </a:pPr>
            <a:endParaRPr lang="it-IT"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533400"/>
            <a:ext cx="8785225" cy="1066800"/>
          </a:xfrm>
        </p:spPr>
        <p:txBody>
          <a:bodyPr>
            <a:normAutofit fontScale="90000"/>
          </a:bodyPr>
          <a:lstStyle/>
          <a:p>
            <a:pPr fontAlgn="auto">
              <a:spcAft>
                <a:spcPts val="0"/>
              </a:spcAft>
              <a:defRPr/>
            </a:pPr>
            <a:r>
              <a:rPr lang="it-IT" cap="all" dirty="0"/>
              <a:t>IL DOSSIER (PIF: </a:t>
            </a:r>
            <a:r>
              <a:rPr lang="it-IT" cap="all" dirty="0" err="1"/>
              <a:t>product</a:t>
            </a:r>
            <a:r>
              <a:rPr lang="it-IT" cap="all" dirty="0"/>
              <a:t> information file)</a:t>
            </a:r>
          </a:p>
        </p:txBody>
      </p:sp>
      <p:sp>
        <p:nvSpPr>
          <p:cNvPr id="3" name="Segnaposto contenuto 2"/>
          <p:cNvSpPr>
            <a:spLocks noGrp="1"/>
          </p:cNvSpPr>
          <p:nvPr>
            <p:ph idx="1"/>
          </p:nvPr>
        </p:nvSpPr>
        <p:spPr>
          <a:xfrm>
            <a:off x="457200" y="1600200"/>
            <a:ext cx="8229600" cy="5645150"/>
          </a:xfrm>
        </p:spPr>
        <p:txBody>
          <a:bodyPr rtlCol="0">
            <a:noAutofit/>
          </a:bodyPr>
          <a:lstStyle/>
          <a:p>
            <a:pPr marL="0" indent="0" fontAlgn="auto">
              <a:spcAft>
                <a:spcPts val="0"/>
              </a:spcAft>
              <a:buFont typeface="Arial" pitchFamily="34" charset="0"/>
              <a:buNone/>
              <a:defRPr/>
            </a:pPr>
            <a:r>
              <a:rPr lang="it-IT" sz="2000" dirty="0"/>
              <a:t>Il produttore o il responsabile dell’immissione in commercio del cosmetico, deve disporre, per eventuali controlli da parte delle autorità competenti, </a:t>
            </a:r>
            <a:r>
              <a:rPr lang="it-IT" sz="2000" b="1" dirty="0"/>
              <a:t>un dossier del prodotto </a:t>
            </a:r>
          </a:p>
          <a:p>
            <a:pPr marL="0" indent="0" fontAlgn="auto">
              <a:spcAft>
                <a:spcPts val="0"/>
              </a:spcAft>
              <a:buFont typeface="Arial" pitchFamily="34" charset="0"/>
              <a:buNone/>
              <a:defRPr/>
            </a:pPr>
            <a:r>
              <a:rPr lang="it-IT" sz="2000" b="1" dirty="0">
                <a:latin typeface="Calibri" panose="020F0502020204030204" pitchFamily="34" charset="0"/>
                <a:cs typeface="Calibri" panose="020F0502020204030204" pitchFamily="34" charset="0"/>
              </a:rPr>
              <a:t>Il PIF raccoglie le seguenti informazioni:</a:t>
            </a:r>
          </a:p>
          <a:p>
            <a:pPr marL="0" indent="0" fontAlgn="auto">
              <a:spcAft>
                <a:spcPts val="0"/>
              </a:spcAft>
              <a:buFont typeface="Arial" pitchFamily="34" charset="0"/>
              <a:buNone/>
              <a:defRPr/>
            </a:pPr>
            <a:r>
              <a:rPr lang="it-IT" sz="2000" b="1" dirty="0">
                <a:latin typeface="Calibri" panose="020F0502020204030204" pitchFamily="34" charset="0"/>
                <a:cs typeface="Calibri" panose="020F0502020204030204" pitchFamily="34" charset="0"/>
              </a:rPr>
              <a:t>a)La formula quali-quantitativa del prodotto</a:t>
            </a:r>
          </a:p>
          <a:p>
            <a:pPr marL="0" indent="0" fontAlgn="auto">
              <a:spcAft>
                <a:spcPts val="0"/>
              </a:spcAft>
              <a:buFont typeface="Arial" pitchFamily="34" charset="0"/>
              <a:buNone/>
              <a:defRPr/>
            </a:pPr>
            <a:r>
              <a:rPr lang="it-IT" sz="2000" b="1" dirty="0">
                <a:latin typeface="Calibri" panose="020F0502020204030204" pitchFamily="34" charset="0"/>
                <a:cs typeface="Calibri" panose="020F0502020204030204" pitchFamily="34" charset="0"/>
              </a:rPr>
              <a:t>b)Le specifiche chimico-fisiche e microbiologiche delle materie prime e del prodotto finito e i criteri di purezza e di controllo microbiologico dei prodotti cosmetici</a:t>
            </a:r>
          </a:p>
          <a:p>
            <a:pPr marL="0" indent="0" fontAlgn="auto">
              <a:spcAft>
                <a:spcPts val="0"/>
              </a:spcAft>
              <a:buFont typeface="Arial" pitchFamily="34" charset="0"/>
              <a:buNone/>
              <a:defRPr/>
            </a:pPr>
            <a:r>
              <a:rPr lang="it-IT" sz="2000" b="1" dirty="0">
                <a:latin typeface="Calibri" panose="020F0502020204030204" pitchFamily="34" charset="0"/>
                <a:cs typeface="Calibri" panose="020F0502020204030204" pitchFamily="34" charset="0"/>
              </a:rPr>
              <a:t>c) Il metodo di fabbricazione</a:t>
            </a:r>
          </a:p>
          <a:p>
            <a:pPr marL="0" indent="0" fontAlgn="auto">
              <a:spcAft>
                <a:spcPts val="0"/>
              </a:spcAft>
              <a:buFont typeface="Arial" pitchFamily="34" charset="0"/>
              <a:buNone/>
              <a:defRPr/>
            </a:pPr>
            <a:r>
              <a:rPr lang="it-IT" sz="2000" b="1" dirty="0">
                <a:latin typeface="Calibri" panose="020F0502020204030204" pitchFamily="34" charset="0"/>
                <a:cs typeface="Calibri" panose="020F0502020204030204" pitchFamily="34" charset="0"/>
              </a:rPr>
              <a:t>d)la valutazione di sicurezza del prodotto finito</a:t>
            </a:r>
          </a:p>
          <a:p>
            <a:pPr marL="0" indent="0" fontAlgn="auto">
              <a:spcAft>
                <a:spcPts val="0"/>
              </a:spcAft>
              <a:buFont typeface="Arial" pitchFamily="34" charset="0"/>
              <a:buNone/>
              <a:defRPr/>
            </a:pPr>
            <a:r>
              <a:rPr lang="it-IT" sz="2000" b="1" dirty="0">
                <a:latin typeface="Calibri" panose="020F0502020204030204" pitchFamily="34" charset="0"/>
                <a:cs typeface="Calibri" panose="020F0502020204030204" pitchFamily="34" charset="0"/>
              </a:rPr>
              <a:t>e)Il nome e l’indirizzo delle persone qualificate responsabili della valutazione di cui alla lettera d</a:t>
            </a:r>
          </a:p>
          <a:p>
            <a:pPr marL="0" indent="0" fontAlgn="auto">
              <a:spcAft>
                <a:spcPts val="0"/>
              </a:spcAft>
              <a:buFont typeface="Arial" pitchFamily="34" charset="0"/>
              <a:buNone/>
              <a:defRPr/>
            </a:pPr>
            <a:r>
              <a:rPr lang="it-IT" sz="2000" b="1" dirty="0" err="1">
                <a:latin typeface="Calibri" panose="020F0502020204030204" pitchFamily="34" charset="0"/>
                <a:cs typeface="Calibri" panose="020F0502020204030204" pitchFamily="34" charset="0"/>
              </a:rPr>
              <a:t>f</a:t>
            </a:r>
            <a:r>
              <a:rPr lang="it-IT" sz="2000" b="1" dirty="0">
                <a:latin typeface="Calibri" panose="020F0502020204030204" pitchFamily="34" charset="0"/>
                <a:cs typeface="Calibri" panose="020F0502020204030204" pitchFamily="34" charset="0"/>
              </a:rPr>
              <a:t>) I dati esistenti sugli effetti indesiderabili per la salute umana</a:t>
            </a:r>
          </a:p>
          <a:p>
            <a:pPr marL="0" indent="0" fontAlgn="auto">
              <a:spcAft>
                <a:spcPts val="0"/>
              </a:spcAft>
              <a:buFont typeface="Arial" pitchFamily="34" charset="0"/>
              <a:buNone/>
              <a:defRPr/>
            </a:pPr>
            <a:r>
              <a:rPr lang="it-IT" sz="2000" b="1" dirty="0">
                <a:latin typeface="Calibri" panose="020F0502020204030204" pitchFamily="34" charset="0"/>
                <a:cs typeface="Calibri" panose="020F0502020204030204" pitchFamily="34" charset="0"/>
              </a:rPr>
              <a:t>g)Le prove degli effetti attribuiti al prodotto cosmetico</a:t>
            </a:r>
          </a:p>
          <a:p>
            <a:pPr marL="182880" indent="-182880" fontAlgn="auto">
              <a:spcAft>
                <a:spcPts val="0"/>
              </a:spcAft>
              <a:buFont typeface="Arial" pitchFamily="34" charset="0"/>
              <a:buChar char="•"/>
              <a:defRPr/>
            </a:pPr>
            <a:endParaRPr lang="it-IT"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fontAlgn="auto">
              <a:spcAft>
                <a:spcPts val="0"/>
              </a:spcAft>
              <a:defRPr/>
            </a:pPr>
            <a:br>
              <a:rPr lang="it-IT" spc="-25" dirty="0"/>
            </a:br>
            <a:r>
              <a:rPr lang="it-IT" spc="-25" dirty="0"/>
              <a:t>COS</a:t>
            </a:r>
            <a:r>
              <a:rPr lang="it-IT" spc="-20" dirty="0"/>
              <a:t>A</a:t>
            </a:r>
            <a:r>
              <a:rPr lang="it-IT" spc="-10" dirty="0">
                <a:latin typeface="Times New Roman"/>
                <a:cs typeface="Times New Roman"/>
              </a:rPr>
              <a:t> </a:t>
            </a:r>
            <a:r>
              <a:rPr lang="it-IT" spc="-20" dirty="0"/>
              <a:t>PUÒ</a:t>
            </a:r>
            <a:r>
              <a:rPr lang="it-IT" spc="-20" dirty="0">
                <a:latin typeface="Times New Roman"/>
                <a:cs typeface="Times New Roman"/>
              </a:rPr>
              <a:t> </a:t>
            </a:r>
            <a:r>
              <a:rPr lang="it-IT" spc="-25" dirty="0"/>
              <a:t>FAR</a:t>
            </a:r>
            <a:r>
              <a:rPr lang="it-IT" spc="-20" dirty="0"/>
              <a:t>E</a:t>
            </a:r>
            <a:r>
              <a:rPr lang="it-IT" spc="-35" dirty="0">
                <a:latin typeface="Times New Roman"/>
                <a:cs typeface="Times New Roman"/>
              </a:rPr>
              <a:t> </a:t>
            </a:r>
            <a:r>
              <a:rPr lang="it-IT" spc="-30" dirty="0"/>
              <a:t>U</a:t>
            </a:r>
            <a:r>
              <a:rPr lang="it-IT" spc="-25" dirty="0"/>
              <a:t>N</a:t>
            </a:r>
            <a:r>
              <a:rPr lang="it-IT" spc="-20" dirty="0">
                <a:latin typeface="Times New Roman"/>
                <a:cs typeface="Times New Roman"/>
              </a:rPr>
              <a:t> </a:t>
            </a:r>
            <a:r>
              <a:rPr lang="it-IT" spc="-25" dirty="0"/>
              <a:t>COSMETICO</a:t>
            </a:r>
            <a:r>
              <a:rPr lang="it-IT" spc="10" dirty="0">
                <a:latin typeface="Times New Roman"/>
                <a:cs typeface="Times New Roman"/>
              </a:rPr>
              <a:t> </a:t>
            </a:r>
            <a:r>
              <a:rPr lang="it-IT" spc="-20" dirty="0"/>
              <a:t>PER</a:t>
            </a:r>
            <a:r>
              <a:rPr lang="it-IT" spc="-20" dirty="0">
                <a:latin typeface="Times New Roman"/>
                <a:cs typeface="Times New Roman"/>
              </a:rPr>
              <a:t> </a:t>
            </a:r>
            <a:r>
              <a:rPr lang="it-IT" spc="-15" dirty="0"/>
              <a:t>IL</a:t>
            </a:r>
            <a:r>
              <a:rPr lang="it-IT" spc="-10" dirty="0">
                <a:latin typeface="Times New Roman"/>
                <a:cs typeface="Times New Roman"/>
              </a:rPr>
              <a:t> </a:t>
            </a:r>
            <a:r>
              <a:rPr lang="it-IT" spc="-20" dirty="0"/>
              <a:t>PA</a:t>
            </a:r>
            <a:r>
              <a:rPr lang="it-IT" spc="-30" dirty="0"/>
              <a:t>Z</a:t>
            </a:r>
            <a:r>
              <a:rPr lang="it-IT" spc="-20" dirty="0"/>
              <a:t>IENTE</a:t>
            </a:r>
            <a:r>
              <a:rPr lang="it-IT" spc="-5" dirty="0">
                <a:latin typeface="Times New Roman"/>
                <a:cs typeface="Times New Roman"/>
              </a:rPr>
              <a:t> </a:t>
            </a:r>
            <a:r>
              <a:rPr lang="it-IT" spc="-20" dirty="0"/>
              <a:t>IN</a:t>
            </a:r>
            <a:r>
              <a:rPr lang="it-IT" spc="-30" dirty="0">
                <a:latin typeface="Times New Roman"/>
                <a:cs typeface="Times New Roman"/>
              </a:rPr>
              <a:t> </a:t>
            </a:r>
            <a:r>
              <a:rPr lang="it-IT" spc="-20" dirty="0"/>
              <a:t>TER</a:t>
            </a:r>
            <a:r>
              <a:rPr lang="it-IT" spc="-35" dirty="0"/>
              <a:t>A</a:t>
            </a:r>
            <a:r>
              <a:rPr lang="it-IT" spc="-20" dirty="0"/>
              <a:t>PIA</a:t>
            </a:r>
            <a:r>
              <a:rPr lang="it-IT" spc="-15" dirty="0">
                <a:latin typeface="Times New Roman"/>
                <a:cs typeface="Times New Roman"/>
              </a:rPr>
              <a:t> </a:t>
            </a:r>
            <a:r>
              <a:rPr lang="it-IT" spc="-25" dirty="0"/>
              <a:t>ONCOLOGICA</a:t>
            </a:r>
            <a:endParaRPr lang="it-IT" dirty="0"/>
          </a:p>
        </p:txBody>
      </p:sp>
      <p:sp>
        <p:nvSpPr>
          <p:cNvPr id="177154" name="Segnaposto contenuto 2"/>
          <p:cNvSpPr>
            <a:spLocks noGrp="1"/>
          </p:cNvSpPr>
          <p:nvPr>
            <p:ph idx="1"/>
          </p:nvPr>
        </p:nvSpPr>
        <p:spPr/>
        <p:txBody>
          <a:bodyPr/>
          <a:lstStyle/>
          <a:p>
            <a:pPr marL="0" indent="0">
              <a:buFont typeface="Arial" charset="0"/>
              <a:buNone/>
            </a:pPr>
            <a:endParaRPr lang="it-IT"/>
          </a:p>
        </p:txBody>
      </p:sp>
      <p:sp>
        <p:nvSpPr>
          <p:cNvPr id="177155" name="object 3"/>
          <p:cNvSpPr>
            <a:spLocks noChangeArrowheads="1"/>
          </p:cNvSpPr>
          <p:nvPr/>
        </p:nvSpPr>
        <p:spPr bwMode="auto">
          <a:xfrm>
            <a:off x="2590800" y="2146300"/>
            <a:ext cx="4575175" cy="1122363"/>
          </a:xfrm>
          <a:prstGeom prst="rect">
            <a:avLst/>
          </a:prstGeom>
          <a:solidFill>
            <a:schemeClr val="bg1"/>
          </a:solidFill>
          <a:ln w="9525">
            <a:solidFill>
              <a:schemeClr val="tx2"/>
            </a:solidFill>
            <a:miter lim="800000"/>
            <a:headEnd/>
            <a:tailEnd/>
          </a:ln>
        </p:spPr>
        <p:txBody>
          <a:bodyPr lIns="0" tIns="0" rIns="0" bIns="0"/>
          <a:lstStyle/>
          <a:p>
            <a:endParaRPr lang="it-IT"/>
          </a:p>
        </p:txBody>
      </p:sp>
      <p:sp>
        <p:nvSpPr>
          <p:cNvPr id="177156" name="object 6"/>
          <p:cNvSpPr>
            <a:spLocks noChangeArrowheads="1"/>
          </p:cNvSpPr>
          <p:nvPr/>
        </p:nvSpPr>
        <p:spPr bwMode="auto">
          <a:xfrm>
            <a:off x="1612900" y="2132013"/>
            <a:ext cx="1154113" cy="1123950"/>
          </a:xfrm>
          <a:prstGeom prst="rect">
            <a:avLst/>
          </a:prstGeom>
          <a:blipFill dpi="0" rotWithShape="1">
            <a:blip r:embed="rId2"/>
            <a:srcRect/>
            <a:stretch>
              <a:fillRect/>
            </a:stretch>
          </a:blipFill>
          <a:ln w="9525">
            <a:noFill/>
            <a:miter lim="800000"/>
            <a:headEnd/>
            <a:tailEnd/>
          </a:ln>
        </p:spPr>
        <p:txBody>
          <a:bodyPr lIns="0" tIns="0" rIns="0" bIns="0"/>
          <a:lstStyle/>
          <a:p>
            <a:endParaRPr lang="it-IT"/>
          </a:p>
        </p:txBody>
      </p:sp>
      <p:sp>
        <p:nvSpPr>
          <p:cNvPr id="177157" name="object 7"/>
          <p:cNvSpPr>
            <a:spLocks noChangeArrowheads="1"/>
          </p:cNvSpPr>
          <p:nvPr/>
        </p:nvSpPr>
        <p:spPr bwMode="auto">
          <a:xfrm>
            <a:off x="2589213" y="3505200"/>
            <a:ext cx="4576762" cy="1555750"/>
          </a:xfrm>
          <a:prstGeom prst="rect">
            <a:avLst/>
          </a:prstGeom>
          <a:noFill/>
          <a:ln w="9525">
            <a:solidFill>
              <a:schemeClr val="tx2"/>
            </a:solidFill>
            <a:miter lim="800000"/>
            <a:headEnd/>
            <a:tailEnd/>
          </a:ln>
        </p:spPr>
        <p:txBody>
          <a:bodyPr lIns="0" tIns="0" rIns="0" bIns="0"/>
          <a:lstStyle/>
          <a:p>
            <a:endParaRPr lang="it-IT"/>
          </a:p>
        </p:txBody>
      </p:sp>
      <p:sp>
        <p:nvSpPr>
          <p:cNvPr id="177158" name="object 11"/>
          <p:cNvSpPr>
            <a:spLocks noChangeArrowheads="1"/>
          </p:cNvSpPr>
          <p:nvPr/>
        </p:nvSpPr>
        <p:spPr bwMode="auto">
          <a:xfrm>
            <a:off x="1612900" y="3817938"/>
            <a:ext cx="1154113" cy="1035050"/>
          </a:xfrm>
          <a:prstGeom prst="rect">
            <a:avLst/>
          </a:prstGeom>
          <a:blipFill dpi="0" rotWithShape="1">
            <a:blip r:embed="rId3"/>
            <a:srcRect/>
            <a:stretch>
              <a:fillRect/>
            </a:stretch>
          </a:blipFill>
          <a:ln w="9525">
            <a:noFill/>
            <a:miter lim="800000"/>
            <a:headEnd/>
            <a:tailEnd/>
          </a:ln>
        </p:spPr>
        <p:txBody>
          <a:bodyPr lIns="0" tIns="0" rIns="0" bIns="0"/>
          <a:lstStyle/>
          <a:p>
            <a:endParaRPr lang="it-IT"/>
          </a:p>
        </p:txBody>
      </p:sp>
      <p:sp>
        <p:nvSpPr>
          <p:cNvPr id="177159" name="object 12"/>
          <p:cNvSpPr>
            <a:spLocks noChangeArrowheads="1"/>
          </p:cNvSpPr>
          <p:nvPr/>
        </p:nvSpPr>
        <p:spPr bwMode="auto">
          <a:xfrm>
            <a:off x="2538413" y="5414963"/>
            <a:ext cx="4627562" cy="1049337"/>
          </a:xfrm>
          <a:prstGeom prst="rect">
            <a:avLst/>
          </a:prstGeom>
          <a:noFill/>
          <a:ln w="9525">
            <a:solidFill>
              <a:schemeClr val="tx2"/>
            </a:solidFill>
            <a:miter lim="800000"/>
            <a:headEnd/>
            <a:tailEnd/>
          </a:ln>
        </p:spPr>
        <p:txBody>
          <a:bodyPr lIns="0" tIns="0" rIns="0" bIns="0"/>
          <a:lstStyle/>
          <a:p>
            <a:endParaRPr lang="it-IT"/>
          </a:p>
        </p:txBody>
      </p:sp>
      <p:sp>
        <p:nvSpPr>
          <p:cNvPr id="9" name="object 15"/>
          <p:cNvSpPr txBox="1"/>
          <p:nvPr/>
        </p:nvSpPr>
        <p:spPr>
          <a:xfrm>
            <a:off x="3098800" y="2092325"/>
            <a:ext cx="4335463" cy="4384675"/>
          </a:xfrm>
          <a:prstGeom prst="rect">
            <a:avLst/>
          </a:prstGeom>
        </p:spPr>
        <p:txBody>
          <a:bodyPr lIns="0" tIns="0" rIns="0" bIns="0">
            <a:spAutoFit/>
          </a:bodyPr>
          <a:lstStyle/>
          <a:p>
            <a:pPr marL="12700">
              <a:lnSpc>
                <a:spcPts val="3463"/>
              </a:lnSpc>
            </a:pPr>
            <a:r>
              <a:rPr lang="it-IT" sz="2800" b="1"/>
              <a:t>Protezione</a:t>
            </a:r>
            <a:r>
              <a:rPr lang="it-IT" sz="2800" b="1">
                <a:cs typeface="Times New Roman" pitchFamily="18" charset="0"/>
              </a:rPr>
              <a:t> </a:t>
            </a:r>
            <a:r>
              <a:rPr lang="it-IT" sz="2800" b="1"/>
              <a:t>del</a:t>
            </a:r>
            <a:r>
              <a:rPr lang="it-IT" sz="2800" b="1">
                <a:cs typeface="Times New Roman" pitchFamily="18" charset="0"/>
              </a:rPr>
              <a:t> </a:t>
            </a:r>
            <a:r>
              <a:rPr lang="it-IT" sz="2800" b="1"/>
              <a:t>film</a:t>
            </a:r>
            <a:r>
              <a:rPr lang="it-IT" sz="2800" b="1">
                <a:cs typeface="Times New Roman" pitchFamily="18" charset="0"/>
              </a:rPr>
              <a:t> </a:t>
            </a:r>
            <a:r>
              <a:rPr lang="it-IT" sz="2800" b="1"/>
              <a:t>idrolipidico</a:t>
            </a:r>
          </a:p>
          <a:p>
            <a:pPr marL="12700">
              <a:spcBef>
                <a:spcPts val="38"/>
              </a:spcBef>
            </a:pPr>
            <a:endParaRPr lang="it-IT" sz="2800">
              <a:solidFill>
                <a:srgbClr val="5C697C"/>
              </a:solidFill>
              <a:cs typeface="Times New Roman" pitchFamily="18" charset="0"/>
            </a:endParaRPr>
          </a:p>
          <a:p>
            <a:pPr marL="12700">
              <a:lnSpc>
                <a:spcPct val="90000"/>
              </a:lnSpc>
            </a:pPr>
            <a:endParaRPr lang="it-IT" sz="2800">
              <a:solidFill>
                <a:srgbClr val="5C697C"/>
              </a:solidFill>
            </a:endParaRPr>
          </a:p>
          <a:p>
            <a:pPr marL="12700">
              <a:lnSpc>
                <a:spcPct val="90000"/>
              </a:lnSpc>
            </a:pPr>
            <a:r>
              <a:rPr lang="it-IT" sz="2800" b="1"/>
              <a:t>Prevenzione</a:t>
            </a:r>
            <a:r>
              <a:rPr lang="it-IT" sz="2800" b="1">
                <a:cs typeface="Times New Roman" pitchFamily="18" charset="0"/>
              </a:rPr>
              <a:t> </a:t>
            </a:r>
            <a:r>
              <a:rPr lang="it-IT" sz="2800" b="1"/>
              <a:t>del</a:t>
            </a:r>
            <a:r>
              <a:rPr lang="it-IT" sz="2800" b="1">
                <a:cs typeface="Times New Roman" pitchFamily="18" charset="0"/>
              </a:rPr>
              <a:t> </a:t>
            </a:r>
            <a:r>
              <a:rPr lang="it-IT" sz="2800" b="1"/>
              <a:t>danno</a:t>
            </a:r>
            <a:r>
              <a:rPr lang="it-IT" sz="2800" b="1">
                <a:cs typeface="Times New Roman" pitchFamily="18" charset="0"/>
              </a:rPr>
              <a:t> </a:t>
            </a:r>
            <a:r>
              <a:rPr lang="it-IT" sz="2800" b="1"/>
              <a:t>sullo</a:t>
            </a:r>
            <a:r>
              <a:rPr lang="it-IT" sz="2800" b="1">
                <a:cs typeface="Times New Roman" pitchFamily="18" charset="0"/>
              </a:rPr>
              <a:t> </a:t>
            </a:r>
            <a:r>
              <a:rPr lang="it-IT" sz="2800" b="1"/>
              <a:t>strato</a:t>
            </a:r>
            <a:r>
              <a:rPr lang="it-IT" sz="2800" b="1">
                <a:cs typeface="Times New Roman" pitchFamily="18" charset="0"/>
              </a:rPr>
              <a:t> </a:t>
            </a:r>
            <a:r>
              <a:rPr lang="it-IT" sz="2800" b="1"/>
              <a:t>corneo</a:t>
            </a:r>
          </a:p>
          <a:p>
            <a:pPr marL="12700">
              <a:spcBef>
                <a:spcPts val="50"/>
              </a:spcBef>
            </a:pPr>
            <a:endParaRPr lang="it-IT" sz="3000" b="1">
              <a:cs typeface="Times New Roman" pitchFamily="18" charset="0"/>
            </a:endParaRPr>
          </a:p>
          <a:p>
            <a:pPr marL="12700">
              <a:lnSpc>
                <a:spcPts val="3650"/>
              </a:lnSpc>
            </a:pPr>
            <a:endParaRPr lang="it-IT" sz="2800">
              <a:solidFill>
                <a:srgbClr val="5C697C"/>
              </a:solidFill>
            </a:endParaRPr>
          </a:p>
          <a:p>
            <a:pPr marL="12700">
              <a:lnSpc>
                <a:spcPts val="3650"/>
              </a:lnSpc>
            </a:pPr>
            <a:r>
              <a:rPr lang="it-IT" sz="2800" b="1"/>
              <a:t>Ripristinare</a:t>
            </a:r>
            <a:r>
              <a:rPr lang="it-IT" sz="2800" b="1">
                <a:cs typeface="Times New Roman" pitchFamily="18" charset="0"/>
              </a:rPr>
              <a:t> </a:t>
            </a:r>
            <a:r>
              <a:rPr lang="it-IT" sz="2800" b="1"/>
              <a:t>la</a:t>
            </a:r>
          </a:p>
          <a:p>
            <a:pPr marL="12700">
              <a:lnSpc>
                <a:spcPts val="3650"/>
              </a:lnSpc>
            </a:pPr>
            <a:r>
              <a:rPr lang="it-IT" sz="2800" b="1"/>
              <a:t>barriera</a:t>
            </a:r>
            <a:r>
              <a:rPr lang="it-IT" sz="2800" b="1">
                <a:cs typeface="Times New Roman" pitchFamily="18" charset="0"/>
              </a:rPr>
              <a:t> </a:t>
            </a:r>
            <a:r>
              <a:rPr lang="it-IT" sz="2800" b="1"/>
              <a:t>cutanea</a:t>
            </a:r>
          </a:p>
        </p:txBody>
      </p:sp>
      <p:sp>
        <p:nvSpPr>
          <p:cNvPr id="177161" name="object 16"/>
          <p:cNvSpPr>
            <a:spLocks noChangeArrowheads="1"/>
          </p:cNvSpPr>
          <p:nvPr/>
        </p:nvSpPr>
        <p:spPr bwMode="auto">
          <a:xfrm>
            <a:off x="1612900" y="5373688"/>
            <a:ext cx="1154113" cy="1077912"/>
          </a:xfrm>
          <a:prstGeom prst="rect">
            <a:avLst/>
          </a:prstGeom>
          <a:blipFill dpi="0" rotWithShape="1">
            <a:blip r:embed="rId4"/>
            <a:srcRect/>
            <a:stretch>
              <a:fillRect/>
            </a:stretch>
          </a:blipFill>
          <a:ln w="9525">
            <a:noFill/>
            <a:miter lim="800000"/>
            <a:headEnd/>
            <a:tailEnd/>
          </a:ln>
        </p:spPr>
        <p:txBody>
          <a:bodyPr lIns="0" tIns="0" rIns="0" bIns="0"/>
          <a:lstStyle/>
          <a:p>
            <a:endParaRPr lang="it-IT"/>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fontAlgn="auto">
              <a:spcAft>
                <a:spcPts val="0"/>
              </a:spcAft>
              <a:defRPr/>
            </a:pPr>
            <a:br>
              <a:rPr lang="it-IT" spc="-15" dirty="0"/>
            </a:br>
            <a:r>
              <a:rPr lang="it-IT" spc="-15" dirty="0"/>
              <a:t>IL</a:t>
            </a:r>
            <a:r>
              <a:rPr lang="it-IT" spc="-40" dirty="0">
                <a:latin typeface="Times New Roman"/>
                <a:cs typeface="Times New Roman"/>
              </a:rPr>
              <a:t> </a:t>
            </a:r>
            <a:r>
              <a:rPr lang="it-IT" spc="-25" dirty="0"/>
              <a:t>COSME</a:t>
            </a:r>
            <a:r>
              <a:rPr lang="it-IT" spc="-35" dirty="0"/>
              <a:t>T</a:t>
            </a:r>
            <a:r>
              <a:rPr lang="it-IT" spc="-20" dirty="0"/>
              <a:t>ICO</a:t>
            </a:r>
            <a:r>
              <a:rPr lang="it-IT" spc="10" dirty="0">
                <a:latin typeface="Times New Roman"/>
                <a:cs typeface="Times New Roman"/>
              </a:rPr>
              <a:t> </a:t>
            </a:r>
            <a:r>
              <a:rPr lang="it-IT" spc="-20" dirty="0"/>
              <a:t>PER</a:t>
            </a:r>
            <a:r>
              <a:rPr lang="it-IT" spc="-25" dirty="0">
                <a:latin typeface="Times New Roman"/>
                <a:cs typeface="Times New Roman"/>
              </a:rPr>
              <a:t> </a:t>
            </a:r>
            <a:r>
              <a:rPr lang="it-IT" spc="-20" dirty="0"/>
              <a:t>LA</a:t>
            </a:r>
            <a:r>
              <a:rPr lang="it-IT" spc="-30" dirty="0">
                <a:latin typeface="Times New Roman"/>
                <a:cs typeface="Times New Roman"/>
              </a:rPr>
              <a:t> </a:t>
            </a:r>
            <a:r>
              <a:rPr lang="it-IT" spc="-30" dirty="0"/>
              <a:t>P</a:t>
            </a:r>
            <a:r>
              <a:rPr lang="it-IT" spc="-25" dirty="0"/>
              <a:t>ELL</a:t>
            </a:r>
            <a:r>
              <a:rPr lang="it-IT" spc="-20" dirty="0"/>
              <a:t>E</a:t>
            </a:r>
            <a:r>
              <a:rPr lang="it-IT" spc="-20" dirty="0">
                <a:latin typeface="Times New Roman"/>
                <a:cs typeface="Times New Roman"/>
              </a:rPr>
              <a:t> </a:t>
            </a:r>
            <a:r>
              <a:rPr lang="it-IT" spc="-20" dirty="0"/>
              <a:t>IN</a:t>
            </a:r>
            <a:r>
              <a:rPr lang="it-IT" spc="-30" dirty="0">
                <a:latin typeface="Times New Roman"/>
                <a:cs typeface="Times New Roman"/>
              </a:rPr>
              <a:t> </a:t>
            </a:r>
            <a:r>
              <a:rPr lang="it-IT" spc="-30" dirty="0"/>
              <a:t>TERAPIA ONCOLOGICA: TIPO DI EMULSIONE</a:t>
            </a:r>
          </a:p>
        </p:txBody>
      </p:sp>
      <p:sp>
        <p:nvSpPr>
          <p:cNvPr id="3" name="Segnaposto contenuto 2"/>
          <p:cNvSpPr>
            <a:spLocks noGrp="1"/>
          </p:cNvSpPr>
          <p:nvPr>
            <p:ph idx="1"/>
          </p:nvPr>
        </p:nvSpPr>
        <p:spPr/>
        <p:txBody>
          <a:bodyPr rtlCol="0">
            <a:normAutofit/>
          </a:bodyPr>
          <a:lstStyle/>
          <a:p>
            <a:pPr marL="287020" indent="-274320" fontAlgn="auto">
              <a:spcAft>
                <a:spcPts val="0"/>
              </a:spcAft>
              <a:buClr>
                <a:schemeClr val="accent5">
                  <a:lumMod val="75000"/>
                </a:schemeClr>
              </a:buClr>
              <a:buSzPct val="85185"/>
              <a:buFont typeface="Wingdings 2"/>
              <a:buChar char=""/>
              <a:tabLst>
                <a:tab pos="287020" algn="l"/>
              </a:tabLst>
              <a:defRPr/>
            </a:pPr>
            <a:endParaRPr lang="it-IT" sz="2800" dirty="0">
              <a:solidFill>
                <a:schemeClr val="accent5">
                  <a:lumMod val="75000"/>
                </a:schemeClr>
              </a:solidFill>
              <a:cs typeface="Georgia"/>
            </a:endParaRPr>
          </a:p>
          <a:p>
            <a:pPr marL="287020" indent="-274320" fontAlgn="auto">
              <a:spcAft>
                <a:spcPts val="0"/>
              </a:spcAft>
              <a:buClr>
                <a:schemeClr val="accent5">
                  <a:lumMod val="75000"/>
                </a:schemeClr>
              </a:buClr>
              <a:buSzPct val="85185"/>
              <a:buFont typeface="Wingdings 2"/>
              <a:buChar char=""/>
              <a:tabLst>
                <a:tab pos="287020" algn="l"/>
              </a:tabLst>
              <a:defRPr/>
            </a:pPr>
            <a:r>
              <a:rPr lang="it-IT" sz="2800" dirty="0" err="1">
                <a:solidFill>
                  <a:schemeClr val="accent5">
                    <a:lumMod val="75000"/>
                  </a:schemeClr>
                </a:solidFill>
                <a:cs typeface="Georgia"/>
              </a:rPr>
              <a:t>Microemulsione</a:t>
            </a:r>
            <a:r>
              <a:rPr lang="it-IT" sz="2800" dirty="0">
                <a:solidFill>
                  <a:schemeClr val="accent5">
                    <a:lumMod val="75000"/>
                  </a:schemeClr>
                </a:solidFill>
                <a:cs typeface="Georgia"/>
              </a:rPr>
              <a:t> a cristalli liquidi</a:t>
            </a:r>
          </a:p>
          <a:p>
            <a:pPr marL="744220" lvl="1" indent="-457200" fontAlgn="auto">
              <a:spcBef>
                <a:spcPts val="545"/>
              </a:spcBef>
              <a:spcAft>
                <a:spcPts val="0"/>
              </a:spcAft>
              <a:buClr>
                <a:schemeClr val="accent5">
                  <a:lumMod val="75000"/>
                </a:schemeClr>
              </a:buClr>
              <a:buSzPct val="68181"/>
              <a:buFont typeface="Wingdings" panose="05000000000000000000" pitchFamily="2" charset="2"/>
              <a:buChar char="§"/>
              <a:tabLst>
                <a:tab pos="561975" algn="l"/>
              </a:tabLst>
              <a:defRPr/>
            </a:pPr>
            <a:r>
              <a:rPr lang="it-IT" sz="2400" dirty="0">
                <a:solidFill>
                  <a:schemeClr val="accent5">
                    <a:lumMod val="75000"/>
                  </a:schemeClr>
                </a:solidFill>
                <a:cs typeface="Georgia"/>
              </a:rPr>
              <a:t>es. cristallo liquido di origine vegetale </a:t>
            </a:r>
            <a:r>
              <a:rPr lang="it-IT" sz="2400" dirty="0" err="1">
                <a:solidFill>
                  <a:schemeClr val="accent5">
                    <a:lumMod val="75000"/>
                  </a:schemeClr>
                </a:solidFill>
                <a:cs typeface="Georgia"/>
              </a:rPr>
              <a:t>Cetearyl</a:t>
            </a:r>
            <a:r>
              <a:rPr lang="it-IT" sz="2400" dirty="0">
                <a:solidFill>
                  <a:schemeClr val="accent5">
                    <a:lumMod val="75000"/>
                  </a:schemeClr>
                </a:solidFill>
                <a:cs typeface="Georgia"/>
              </a:rPr>
              <a:t> olivate</a:t>
            </a:r>
          </a:p>
          <a:p>
            <a:pPr marL="0" indent="0" fontAlgn="auto">
              <a:spcAft>
                <a:spcPts val="0"/>
              </a:spcAft>
              <a:buClr>
                <a:schemeClr val="accent5">
                  <a:lumMod val="75000"/>
                </a:schemeClr>
              </a:buClr>
              <a:buFont typeface="Arial" pitchFamily="34" charset="0"/>
              <a:buNone/>
              <a:defRPr/>
            </a:pPr>
            <a:endParaRPr lang="it-IT" sz="2800" dirty="0">
              <a:solidFill>
                <a:schemeClr val="accent5">
                  <a:lumMod val="75000"/>
                </a:schemeClr>
              </a:solidFill>
              <a:cs typeface="Georgia"/>
            </a:endParaRPr>
          </a:p>
        </p:txBody>
      </p:sp>
      <p:sp>
        <p:nvSpPr>
          <p:cNvPr id="178179" name="object 4"/>
          <p:cNvSpPr>
            <a:spLocks noChangeArrowheads="1"/>
          </p:cNvSpPr>
          <p:nvPr/>
        </p:nvSpPr>
        <p:spPr bwMode="auto">
          <a:xfrm>
            <a:off x="457200" y="3187700"/>
            <a:ext cx="5724525" cy="3163888"/>
          </a:xfrm>
          <a:prstGeom prst="rect">
            <a:avLst/>
          </a:prstGeom>
          <a:blipFill dpi="0" rotWithShape="1">
            <a:blip r:embed="rId3"/>
            <a:srcRect/>
            <a:stretch>
              <a:fillRect/>
            </a:stretch>
          </a:blipFill>
          <a:ln w="9525">
            <a:noFill/>
            <a:miter lim="800000"/>
            <a:headEnd/>
            <a:tailEnd/>
          </a:ln>
        </p:spPr>
        <p:txBody>
          <a:bodyPr lIns="0" tIns="0" rIns="0" bIns="0"/>
          <a:lstStyle/>
          <a:p>
            <a:endParaRPr lang="it-IT"/>
          </a:p>
        </p:txBody>
      </p:sp>
      <p:sp>
        <p:nvSpPr>
          <p:cNvPr id="178180" name="object 7"/>
          <p:cNvSpPr>
            <a:spLocks/>
          </p:cNvSpPr>
          <p:nvPr/>
        </p:nvSpPr>
        <p:spPr bwMode="auto">
          <a:xfrm>
            <a:off x="6403975" y="3197225"/>
            <a:ext cx="2282825" cy="3154363"/>
          </a:xfrm>
          <a:custGeom>
            <a:avLst/>
            <a:gdLst/>
            <a:ahLst/>
            <a:cxnLst>
              <a:cxn ang="0">
                <a:pos x="2070110" y="0"/>
              </a:cxn>
              <a:cxn ang="0">
                <a:pos x="414009" y="0"/>
              </a:cxn>
              <a:cxn ang="0">
                <a:pos x="380061" y="1372"/>
              </a:cxn>
              <a:cxn ang="0">
                <a:pos x="314535" y="12035"/>
              </a:cxn>
              <a:cxn ang="0">
                <a:pos x="252880" y="32542"/>
              </a:cxn>
              <a:cxn ang="0">
                <a:pos x="195949" y="62040"/>
              </a:cxn>
              <a:cxn ang="0">
                <a:pos x="144597" y="99676"/>
              </a:cxn>
              <a:cxn ang="0">
                <a:pos x="99676" y="144597"/>
              </a:cxn>
              <a:cxn ang="0">
                <a:pos x="62040" y="195949"/>
              </a:cxn>
              <a:cxn ang="0">
                <a:pos x="32542" y="252880"/>
              </a:cxn>
              <a:cxn ang="0">
                <a:pos x="12035" y="314535"/>
              </a:cxn>
              <a:cxn ang="0">
                <a:pos x="1372" y="380061"/>
              </a:cxn>
              <a:cxn ang="0">
                <a:pos x="0" y="414009"/>
              </a:cxn>
              <a:cxn ang="0">
                <a:pos x="0" y="3033259"/>
              </a:cxn>
              <a:cxn ang="0">
                <a:pos x="5420" y="3100417"/>
              </a:cxn>
              <a:cxn ang="0">
                <a:pos x="21111" y="3164124"/>
              </a:cxn>
              <a:cxn ang="0">
                <a:pos x="46220" y="3223529"/>
              </a:cxn>
              <a:cxn ang="0">
                <a:pos x="79894" y="3277779"/>
              </a:cxn>
              <a:cxn ang="0">
                <a:pos x="121279" y="3326021"/>
              </a:cxn>
              <a:cxn ang="0">
                <a:pos x="169523" y="3367404"/>
              </a:cxn>
              <a:cxn ang="0">
                <a:pos x="223771" y="3401074"/>
              </a:cxn>
              <a:cxn ang="0">
                <a:pos x="283170" y="3426180"/>
              </a:cxn>
              <a:cxn ang="0">
                <a:pos x="346867" y="3441868"/>
              </a:cxn>
              <a:cxn ang="0">
                <a:pos x="414009" y="3447287"/>
              </a:cxn>
              <a:cxn ang="0">
                <a:pos x="2070110" y="3447287"/>
              </a:cxn>
              <a:cxn ang="0">
                <a:pos x="2137252" y="3441868"/>
              </a:cxn>
              <a:cxn ang="0">
                <a:pos x="2200949" y="3426180"/>
              </a:cxn>
              <a:cxn ang="0">
                <a:pos x="2260348" y="3401074"/>
              </a:cxn>
              <a:cxn ang="0">
                <a:pos x="2314596" y="3367404"/>
              </a:cxn>
              <a:cxn ang="0">
                <a:pos x="2362840" y="3326021"/>
              </a:cxn>
              <a:cxn ang="0">
                <a:pos x="2404225" y="3277779"/>
              </a:cxn>
              <a:cxn ang="0">
                <a:pos x="2437899" y="3223529"/>
              </a:cxn>
              <a:cxn ang="0">
                <a:pos x="2463008" y="3164124"/>
              </a:cxn>
              <a:cxn ang="0">
                <a:pos x="2478699" y="3100417"/>
              </a:cxn>
              <a:cxn ang="0">
                <a:pos x="2484119" y="3033259"/>
              </a:cxn>
              <a:cxn ang="0">
                <a:pos x="2484119" y="414009"/>
              </a:cxn>
              <a:cxn ang="0">
                <a:pos x="2478699" y="346867"/>
              </a:cxn>
              <a:cxn ang="0">
                <a:pos x="2463008" y="283170"/>
              </a:cxn>
              <a:cxn ang="0">
                <a:pos x="2437899" y="223771"/>
              </a:cxn>
              <a:cxn ang="0">
                <a:pos x="2404225" y="169523"/>
              </a:cxn>
              <a:cxn ang="0">
                <a:pos x="2362840" y="121279"/>
              </a:cxn>
              <a:cxn ang="0">
                <a:pos x="2314596" y="79894"/>
              </a:cxn>
              <a:cxn ang="0">
                <a:pos x="2260348" y="46220"/>
              </a:cxn>
              <a:cxn ang="0">
                <a:pos x="2200949" y="21111"/>
              </a:cxn>
              <a:cxn ang="0">
                <a:pos x="2137252" y="5420"/>
              </a:cxn>
              <a:cxn ang="0">
                <a:pos x="2070110" y="0"/>
              </a:cxn>
            </a:cxnLst>
            <a:rect l="0" t="0" r="r" b="b"/>
            <a:pathLst>
              <a:path w="2484120" h="3447415">
                <a:moveTo>
                  <a:pt x="2070110" y="0"/>
                </a:moveTo>
                <a:lnTo>
                  <a:pt x="414009" y="0"/>
                </a:lnTo>
                <a:lnTo>
                  <a:pt x="380061" y="1372"/>
                </a:lnTo>
                <a:lnTo>
                  <a:pt x="314535" y="12035"/>
                </a:lnTo>
                <a:lnTo>
                  <a:pt x="252880" y="32542"/>
                </a:lnTo>
                <a:lnTo>
                  <a:pt x="195949" y="62040"/>
                </a:lnTo>
                <a:lnTo>
                  <a:pt x="144597" y="99676"/>
                </a:lnTo>
                <a:lnTo>
                  <a:pt x="99676" y="144597"/>
                </a:lnTo>
                <a:lnTo>
                  <a:pt x="62040" y="195949"/>
                </a:lnTo>
                <a:lnTo>
                  <a:pt x="32542" y="252880"/>
                </a:lnTo>
                <a:lnTo>
                  <a:pt x="12035" y="314535"/>
                </a:lnTo>
                <a:lnTo>
                  <a:pt x="1372" y="380061"/>
                </a:lnTo>
                <a:lnTo>
                  <a:pt x="0" y="414009"/>
                </a:lnTo>
                <a:lnTo>
                  <a:pt x="0" y="3033259"/>
                </a:lnTo>
                <a:lnTo>
                  <a:pt x="5420" y="3100417"/>
                </a:lnTo>
                <a:lnTo>
                  <a:pt x="21111" y="3164124"/>
                </a:lnTo>
                <a:lnTo>
                  <a:pt x="46220" y="3223529"/>
                </a:lnTo>
                <a:lnTo>
                  <a:pt x="79894" y="3277779"/>
                </a:lnTo>
                <a:lnTo>
                  <a:pt x="121279" y="3326021"/>
                </a:lnTo>
                <a:lnTo>
                  <a:pt x="169523" y="3367404"/>
                </a:lnTo>
                <a:lnTo>
                  <a:pt x="223771" y="3401074"/>
                </a:lnTo>
                <a:lnTo>
                  <a:pt x="283170" y="3426180"/>
                </a:lnTo>
                <a:lnTo>
                  <a:pt x="346867" y="3441868"/>
                </a:lnTo>
                <a:lnTo>
                  <a:pt x="414009" y="3447287"/>
                </a:lnTo>
                <a:lnTo>
                  <a:pt x="2070110" y="3447287"/>
                </a:lnTo>
                <a:lnTo>
                  <a:pt x="2137252" y="3441868"/>
                </a:lnTo>
                <a:lnTo>
                  <a:pt x="2200949" y="3426180"/>
                </a:lnTo>
                <a:lnTo>
                  <a:pt x="2260348" y="3401074"/>
                </a:lnTo>
                <a:lnTo>
                  <a:pt x="2314596" y="3367404"/>
                </a:lnTo>
                <a:lnTo>
                  <a:pt x="2362840" y="3326021"/>
                </a:lnTo>
                <a:lnTo>
                  <a:pt x="2404225" y="3277779"/>
                </a:lnTo>
                <a:lnTo>
                  <a:pt x="2437899" y="3223529"/>
                </a:lnTo>
                <a:lnTo>
                  <a:pt x="2463008" y="3164124"/>
                </a:lnTo>
                <a:lnTo>
                  <a:pt x="2478699" y="3100417"/>
                </a:lnTo>
                <a:lnTo>
                  <a:pt x="2484119" y="3033259"/>
                </a:lnTo>
                <a:lnTo>
                  <a:pt x="2484119" y="414009"/>
                </a:lnTo>
                <a:lnTo>
                  <a:pt x="2478699" y="346867"/>
                </a:lnTo>
                <a:lnTo>
                  <a:pt x="2463008" y="283170"/>
                </a:lnTo>
                <a:lnTo>
                  <a:pt x="2437899" y="223771"/>
                </a:lnTo>
                <a:lnTo>
                  <a:pt x="2404225" y="169523"/>
                </a:lnTo>
                <a:lnTo>
                  <a:pt x="2362840" y="121279"/>
                </a:lnTo>
                <a:lnTo>
                  <a:pt x="2314596" y="79894"/>
                </a:lnTo>
                <a:lnTo>
                  <a:pt x="2260348" y="46220"/>
                </a:lnTo>
                <a:lnTo>
                  <a:pt x="2200949" y="21111"/>
                </a:lnTo>
                <a:lnTo>
                  <a:pt x="2137252" y="5420"/>
                </a:lnTo>
                <a:lnTo>
                  <a:pt x="2070110" y="0"/>
                </a:lnTo>
                <a:close/>
              </a:path>
            </a:pathLst>
          </a:custGeom>
          <a:noFill/>
          <a:ln w="9525">
            <a:solidFill>
              <a:schemeClr val="tx2"/>
            </a:solidFill>
            <a:round/>
            <a:headEnd/>
            <a:tailEnd/>
          </a:ln>
        </p:spPr>
        <p:txBody>
          <a:bodyPr lIns="0" tIns="0" rIns="0" bIns="0"/>
          <a:lstStyle/>
          <a:p>
            <a:endParaRPr lang="it-IT"/>
          </a:p>
        </p:txBody>
      </p:sp>
      <p:sp>
        <p:nvSpPr>
          <p:cNvPr id="6" name="Rettangolo 5"/>
          <p:cNvSpPr/>
          <p:nvPr/>
        </p:nvSpPr>
        <p:spPr>
          <a:xfrm>
            <a:off x="6451600" y="3752850"/>
            <a:ext cx="2235200" cy="1938338"/>
          </a:xfrm>
          <a:prstGeom prst="rect">
            <a:avLst/>
          </a:prstGeom>
        </p:spPr>
        <p:txBody>
          <a:bodyPr>
            <a:spAutoFit/>
          </a:bodyPr>
          <a:lstStyle/>
          <a:p>
            <a:pPr marL="12700" algn="ctr"/>
            <a:r>
              <a:rPr lang="it-IT" sz="2400">
                <a:solidFill>
                  <a:srgbClr val="5C697C"/>
                </a:solidFill>
              </a:rPr>
              <a:t>Idratazione</a:t>
            </a:r>
            <a:r>
              <a:rPr lang="it-IT" sz="2400">
                <a:solidFill>
                  <a:srgbClr val="5C697C"/>
                </a:solidFill>
                <a:cs typeface="Times New Roman" pitchFamily="18" charset="0"/>
              </a:rPr>
              <a:t> </a:t>
            </a:r>
            <a:r>
              <a:rPr lang="it-IT" sz="2400">
                <a:solidFill>
                  <a:srgbClr val="5C697C"/>
                </a:solidFill>
              </a:rPr>
              <a:t>e</a:t>
            </a:r>
            <a:r>
              <a:rPr lang="it-IT" sz="2400">
                <a:solidFill>
                  <a:srgbClr val="5C697C"/>
                </a:solidFill>
                <a:cs typeface="Times New Roman" pitchFamily="18" charset="0"/>
              </a:rPr>
              <a:t> </a:t>
            </a:r>
            <a:r>
              <a:rPr lang="it-IT" sz="2400">
                <a:solidFill>
                  <a:srgbClr val="5C697C"/>
                </a:solidFill>
              </a:rPr>
              <a:t>ripristino</a:t>
            </a:r>
            <a:r>
              <a:rPr lang="it-IT" sz="2400">
                <a:solidFill>
                  <a:srgbClr val="5C697C"/>
                </a:solidFill>
                <a:cs typeface="Times New Roman" pitchFamily="18" charset="0"/>
              </a:rPr>
              <a:t> </a:t>
            </a:r>
            <a:r>
              <a:rPr lang="it-IT" sz="2400">
                <a:solidFill>
                  <a:srgbClr val="5C697C"/>
                </a:solidFill>
              </a:rPr>
              <a:t>del</a:t>
            </a:r>
            <a:r>
              <a:rPr lang="it-IT" sz="2400">
                <a:solidFill>
                  <a:srgbClr val="5C697C"/>
                </a:solidFill>
                <a:cs typeface="Times New Roman" pitchFamily="18" charset="0"/>
              </a:rPr>
              <a:t> </a:t>
            </a:r>
            <a:r>
              <a:rPr lang="it-IT" sz="2400">
                <a:solidFill>
                  <a:srgbClr val="5C697C"/>
                </a:solidFill>
              </a:rPr>
              <a:t>cemento</a:t>
            </a:r>
            <a:r>
              <a:rPr lang="it-IT" sz="2400">
                <a:solidFill>
                  <a:srgbClr val="5C697C"/>
                </a:solidFill>
                <a:cs typeface="Times New Roman" pitchFamily="18" charset="0"/>
              </a:rPr>
              <a:t> </a:t>
            </a:r>
            <a:r>
              <a:rPr lang="it-IT" sz="2400">
                <a:solidFill>
                  <a:srgbClr val="5C697C"/>
                </a:solidFill>
              </a:rPr>
              <a:t>intercorneo</a:t>
            </a:r>
            <a:r>
              <a:rPr lang="it-IT" sz="2400">
                <a:solidFill>
                  <a:srgbClr val="5C697C"/>
                </a:solidFill>
                <a:cs typeface="Times New Roman" pitchFamily="18" charset="0"/>
              </a:rPr>
              <a:t> </a:t>
            </a:r>
            <a:r>
              <a:rPr lang="it-IT" sz="2400">
                <a:solidFill>
                  <a:srgbClr val="5C697C"/>
                </a:solidFill>
              </a:rPr>
              <a:t>citario</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fontAlgn="auto">
              <a:spcAft>
                <a:spcPts val="0"/>
              </a:spcAft>
              <a:defRPr/>
            </a:pPr>
            <a:br>
              <a:rPr lang="it-IT" spc="-15" dirty="0"/>
            </a:br>
            <a:r>
              <a:rPr lang="it-IT" spc="-15" dirty="0"/>
              <a:t>IL</a:t>
            </a:r>
            <a:r>
              <a:rPr lang="it-IT" spc="-35" dirty="0">
                <a:latin typeface="Times New Roman"/>
                <a:cs typeface="Times New Roman"/>
              </a:rPr>
              <a:t> </a:t>
            </a:r>
            <a:r>
              <a:rPr lang="it-IT" spc="-25" dirty="0"/>
              <a:t>COSMETICO</a:t>
            </a:r>
            <a:r>
              <a:rPr lang="it-IT" spc="20" dirty="0">
                <a:latin typeface="Times New Roman"/>
                <a:cs typeface="Times New Roman"/>
              </a:rPr>
              <a:t> </a:t>
            </a:r>
            <a:r>
              <a:rPr lang="it-IT" spc="-20" dirty="0"/>
              <a:t>PER</a:t>
            </a:r>
            <a:r>
              <a:rPr lang="it-IT" spc="-20" dirty="0">
                <a:latin typeface="Times New Roman"/>
                <a:cs typeface="Times New Roman"/>
              </a:rPr>
              <a:t> </a:t>
            </a:r>
            <a:r>
              <a:rPr lang="it-IT" spc="-20" dirty="0"/>
              <a:t>LA</a:t>
            </a:r>
            <a:r>
              <a:rPr lang="it-IT" spc="-30" dirty="0">
                <a:latin typeface="Times New Roman"/>
                <a:cs typeface="Times New Roman"/>
              </a:rPr>
              <a:t> </a:t>
            </a:r>
            <a:r>
              <a:rPr lang="it-IT" spc="-20" dirty="0"/>
              <a:t>PELLE</a:t>
            </a:r>
            <a:r>
              <a:rPr lang="it-IT" spc="-30" dirty="0">
                <a:latin typeface="Times New Roman"/>
                <a:cs typeface="Times New Roman"/>
              </a:rPr>
              <a:t> </a:t>
            </a:r>
            <a:r>
              <a:rPr lang="it-IT" spc="-20" dirty="0"/>
              <a:t>IN</a:t>
            </a:r>
            <a:r>
              <a:rPr lang="it-IT" spc="-30" dirty="0">
                <a:latin typeface="Times New Roman"/>
                <a:cs typeface="Times New Roman"/>
              </a:rPr>
              <a:t> </a:t>
            </a:r>
            <a:r>
              <a:rPr lang="it-IT" spc="-20" dirty="0"/>
              <a:t>TE</a:t>
            </a:r>
            <a:r>
              <a:rPr lang="it-IT" spc="-35" dirty="0"/>
              <a:t>R</a:t>
            </a:r>
            <a:r>
              <a:rPr lang="it-IT" spc="-20" dirty="0"/>
              <a:t>APIA</a:t>
            </a:r>
            <a:r>
              <a:rPr lang="it-IT" spc="-10" dirty="0">
                <a:latin typeface="Times New Roman"/>
                <a:cs typeface="Times New Roman"/>
              </a:rPr>
              <a:t> </a:t>
            </a:r>
            <a:r>
              <a:rPr lang="it-IT" spc="-35" dirty="0"/>
              <a:t>ONCOLOGICA: FASE LIPIDICA</a:t>
            </a:r>
          </a:p>
        </p:txBody>
      </p:sp>
      <p:sp>
        <p:nvSpPr>
          <p:cNvPr id="3" name="Segnaposto contenuto 2"/>
          <p:cNvSpPr>
            <a:spLocks noGrp="1"/>
          </p:cNvSpPr>
          <p:nvPr>
            <p:ph idx="1"/>
          </p:nvPr>
        </p:nvSpPr>
        <p:spPr/>
        <p:txBody>
          <a:bodyPr rtlCol="0">
            <a:normAutofit/>
          </a:bodyPr>
          <a:lstStyle/>
          <a:p>
            <a:pPr marL="287020" indent="-274320" fontAlgn="auto">
              <a:spcAft>
                <a:spcPts val="0"/>
              </a:spcAft>
              <a:buClr>
                <a:srgbClr val="1CACE4"/>
              </a:buClr>
              <a:buSzPct val="85185"/>
              <a:buFont typeface="Wingdings 2"/>
              <a:buChar char=""/>
              <a:tabLst>
                <a:tab pos="287020" algn="l"/>
              </a:tabLst>
              <a:defRPr/>
            </a:pPr>
            <a:endParaRPr lang="it-IT" sz="2700" spc="-5" dirty="0">
              <a:latin typeface="Georgia"/>
              <a:cs typeface="Georgia"/>
            </a:endParaRPr>
          </a:p>
          <a:p>
            <a:pPr marL="287020" indent="-274320" fontAlgn="auto">
              <a:spcAft>
                <a:spcPts val="0"/>
              </a:spcAft>
              <a:buClr>
                <a:schemeClr val="accent5">
                  <a:lumMod val="75000"/>
                </a:schemeClr>
              </a:buClr>
              <a:buSzPct val="85185"/>
              <a:buFont typeface="Wingdings 2"/>
              <a:buChar char=""/>
              <a:tabLst>
                <a:tab pos="287020" algn="l"/>
              </a:tabLst>
              <a:defRPr/>
            </a:pPr>
            <a:r>
              <a:rPr lang="it-IT" spc="-5" dirty="0">
                <a:solidFill>
                  <a:schemeClr val="accent5">
                    <a:lumMod val="75000"/>
                  </a:schemeClr>
                </a:solidFill>
                <a:cs typeface="Georgia"/>
              </a:rPr>
              <a:t>Miscel</a:t>
            </a:r>
            <a:r>
              <a:rPr lang="it-IT" dirty="0">
                <a:solidFill>
                  <a:schemeClr val="accent5">
                    <a:lumMod val="75000"/>
                  </a:schemeClr>
                </a:solidFill>
                <a:cs typeface="Georgia"/>
              </a:rPr>
              <a:t>a</a:t>
            </a:r>
            <a:r>
              <a:rPr lang="it-IT" spc="-20" dirty="0">
                <a:solidFill>
                  <a:schemeClr val="accent5">
                    <a:lumMod val="75000"/>
                  </a:schemeClr>
                </a:solidFill>
                <a:cs typeface="Times New Roman"/>
              </a:rPr>
              <a:t> </a:t>
            </a:r>
            <a:r>
              <a:rPr lang="it-IT" spc="-5" dirty="0">
                <a:solidFill>
                  <a:schemeClr val="accent5">
                    <a:lumMod val="75000"/>
                  </a:schemeClr>
                </a:solidFill>
                <a:cs typeface="Georgia"/>
              </a:rPr>
              <a:t>d</a:t>
            </a:r>
            <a:r>
              <a:rPr lang="it-IT" dirty="0">
                <a:solidFill>
                  <a:schemeClr val="accent5">
                    <a:lumMod val="75000"/>
                  </a:schemeClr>
                </a:solidFill>
                <a:cs typeface="Georgia"/>
              </a:rPr>
              <a:t>i</a:t>
            </a:r>
            <a:r>
              <a:rPr lang="it-IT" spc="-35" dirty="0">
                <a:solidFill>
                  <a:schemeClr val="accent5">
                    <a:lumMod val="75000"/>
                  </a:schemeClr>
                </a:solidFill>
                <a:cs typeface="Times New Roman"/>
              </a:rPr>
              <a:t> </a:t>
            </a:r>
            <a:r>
              <a:rPr lang="it-IT" spc="-5" dirty="0" err="1">
                <a:solidFill>
                  <a:schemeClr val="accent5">
                    <a:lumMod val="75000"/>
                  </a:schemeClr>
                </a:solidFill>
                <a:cs typeface="Georgia"/>
              </a:rPr>
              <a:t>Cer</a:t>
            </a:r>
            <a:r>
              <a:rPr lang="it-IT" spc="-10" dirty="0" err="1">
                <a:solidFill>
                  <a:schemeClr val="accent5">
                    <a:lumMod val="75000"/>
                  </a:schemeClr>
                </a:solidFill>
                <a:cs typeface="Georgia"/>
              </a:rPr>
              <a:t>a</a:t>
            </a:r>
            <a:r>
              <a:rPr lang="it-IT" dirty="0" err="1">
                <a:solidFill>
                  <a:schemeClr val="accent5">
                    <a:lumMod val="75000"/>
                  </a:schemeClr>
                </a:solidFill>
                <a:cs typeface="Georgia"/>
              </a:rPr>
              <a:t>midi</a:t>
            </a:r>
            <a:r>
              <a:rPr lang="it-IT" spc="-45" dirty="0">
                <a:solidFill>
                  <a:schemeClr val="accent5">
                    <a:lumMod val="75000"/>
                  </a:schemeClr>
                </a:solidFill>
                <a:cs typeface="Times New Roman"/>
              </a:rPr>
              <a:t> </a:t>
            </a:r>
            <a:r>
              <a:rPr lang="it-IT" spc="-15" dirty="0" err="1">
                <a:solidFill>
                  <a:schemeClr val="accent5">
                    <a:lumMod val="75000"/>
                  </a:schemeClr>
                </a:solidFill>
                <a:cs typeface="Georgia"/>
              </a:rPr>
              <a:t>natur</a:t>
            </a:r>
            <a:r>
              <a:rPr lang="it-IT" spc="-35" dirty="0" err="1">
                <a:solidFill>
                  <a:schemeClr val="accent5">
                    <a:lumMod val="75000"/>
                  </a:schemeClr>
                </a:solidFill>
                <a:cs typeface="Georgia"/>
              </a:rPr>
              <a:t>a</a:t>
            </a:r>
            <a:r>
              <a:rPr lang="it-IT" spc="-5" dirty="0" err="1">
                <a:solidFill>
                  <a:schemeClr val="accent5">
                    <a:lumMod val="75000"/>
                  </a:schemeClr>
                </a:solidFill>
                <a:cs typeface="Georgia"/>
              </a:rPr>
              <a:t>l</a:t>
            </a:r>
            <a:r>
              <a:rPr lang="it-IT" spc="-5" dirty="0">
                <a:solidFill>
                  <a:schemeClr val="accent5">
                    <a:lumMod val="75000"/>
                  </a:schemeClr>
                </a:solidFill>
                <a:cs typeface="Georgia"/>
              </a:rPr>
              <a:t>-</a:t>
            </a:r>
            <a:r>
              <a:rPr lang="it-IT" dirty="0">
                <a:solidFill>
                  <a:schemeClr val="accent5">
                    <a:lumMod val="75000"/>
                  </a:schemeClr>
                </a:solidFill>
                <a:cs typeface="Georgia"/>
              </a:rPr>
              <a:t>identi</a:t>
            </a:r>
            <a:r>
              <a:rPr lang="it-IT" spc="-5" dirty="0">
                <a:solidFill>
                  <a:schemeClr val="accent5">
                    <a:lumMod val="75000"/>
                  </a:schemeClr>
                </a:solidFill>
                <a:cs typeface="Georgia"/>
              </a:rPr>
              <a:t>ca</a:t>
            </a:r>
            <a:r>
              <a:rPr lang="it-IT" spc="-10" dirty="0">
                <a:solidFill>
                  <a:schemeClr val="accent5">
                    <a:lumMod val="75000"/>
                  </a:schemeClr>
                </a:solidFill>
                <a:cs typeface="Georgia"/>
              </a:rPr>
              <a:t>:</a:t>
            </a:r>
            <a:endParaRPr lang="it-IT" dirty="0">
              <a:solidFill>
                <a:schemeClr val="accent5">
                  <a:lumMod val="75000"/>
                </a:schemeClr>
              </a:solidFill>
              <a:cs typeface="Georgia"/>
            </a:endParaRPr>
          </a:p>
          <a:p>
            <a:pPr marL="561340" lvl="1" indent="-274320" fontAlgn="auto">
              <a:spcBef>
                <a:spcPts val="545"/>
              </a:spcBef>
              <a:spcAft>
                <a:spcPts val="0"/>
              </a:spcAft>
              <a:buClr>
                <a:schemeClr val="accent5">
                  <a:lumMod val="75000"/>
                </a:schemeClr>
              </a:buClr>
              <a:buSzPct val="68181"/>
              <a:buFont typeface="Wingdings"/>
              <a:buChar char=""/>
              <a:tabLst>
                <a:tab pos="561340" algn="l"/>
              </a:tabLst>
              <a:defRPr/>
            </a:pPr>
            <a:r>
              <a:rPr lang="it-IT" sz="2200" spc="-10" dirty="0" err="1">
                <a:solidFill>
                  <a:schemeClr val="accent5">
                    <a:lumMod val="75000"/>
                  </a:schemeClr>
                </a:solidFill>
                <a:cs typeface="Georgia"/>
              </a:rPr>
              <a:t>C</a:t>
            </a:r>
            <a:r>
              <a:rPr lang="it-IT" sz="2200" spc="-20" dirty="0" err="1">
                <a:solidFill>
                  <a:schemeClr val="accent5">
                    <a:lumMod val="75000"/>
                  </a:schemeClr>
                </a:solidFill>
                <a:cs typeface="Georgia"/>
              </a:rPr>
              <a:t>eramid</a:t>
            </a:r>
            <a:r>
              <a:rPr lang="it-IT" sz="2200" spc="-15" dirty="0" err="1">
                <a:solidFill>
                  <a:schemeClr val="accent5">
                    <a:lumMod val="75000"/>
                  </a:schemeClr>
                </a:solidFill>
                <a:cs typeface="Georgia"/>
              </a:rPr>
              <a:t>e</a:t>
            </a:r>
            <a:r>
              <a:rPr lang="it-IT" sz="2200" spc="-5" dirty="0">
                <a:solidFill>
                  <a:schemeClr val="accent5">
                    <a:lumMod val="75000"/>
                  </a:schemeClr>
                </a:solidFill>
                <a:cs typeface="Times New Roman"/>
              </a:rPr>
              <a:t> </a:t>
            </a:r>
            <a:r>
              <a:rPr lang="it-IT" sz="2200" spc="-15" dirty="0">
                <a:solidFill>
                  <a:schemeClr val="accent5">
                    <a:lumMod val="75000"/>
                  </a:schemeClr>
                </a:solidFill>
                <a:cs typeface="Georgia"/>
              </a:rPr>
              <a:t>3</a:t>
            </a:r>
          </a:p>
          <a:p>
            <a:pPr marL="561340" lvl="1" indent="-274320" fontAlgn="auto">
              <a:spcBef>
                <a:spcPts val="545"/>
              </a:spcBef>
              <a:spcAft>
                <a:spcPts val="0"/>
              </a:spcAft>
              <a:buClr>
                <a:schemeClr val="accent5">
                  <a:lumMod val="75000"/>
                </a:schemeClr>
              </a:buClr>
              <a:buSzPct val="68181"/>
              <a:buFont typeface="Wingdings"/>
              <a:buChar char=""/>
              <a:tabLst>
                <a:tab pos="561340" algn="l"/>
              </a:tabLst>
              <a:defRPr/>
            </a:pPr>
            <a:r>
              <a:rPr lang="it-IT" sz="2200" spc="-10" dirty="0" err="1">
                <a:solidFill>
                  <a:schemeClr val="accent5">
                    <a:lumMod val="75000"/>
                  </a:schemeClr>
                </a:solidFill>
                <a:cs typeface="Georgia"/>
              </a:rPr>
              <a:t>C</a:t>
            </a:r>
            <a:r>
              <a:rPr lang="it-IT" sz="2200" spc="-20" dirty="0" err="1">
                <a:solidFill>
                  <a:schemeClr val="accent5">
                    <a:lumMod val="75000"/>
                  </a:schemeClr>
                </a:solidFill>
                <a:cs typeface="Georgia"/>
              </a:rPr>
              <a:t>eramid</a:t>
            </a:r>
            <a:r>
              <a:rPr lang="it-IT" sz="2200" spc="-15" dirty="0" err="1">
                <a:solidFill>
                  <a:schemeClr val="accent5">
                    <a:lumMod val="75000"/>
                  </a:schemeClr>
                </a:solidFill>
                <a:cs typeface="Georgia"/>
              </a:rPr>
              <a:t>e</a:t>
            </a:r>
            <a:r>
              <a:rPr lang="it-IT" sz="2200" spc="-5" dirty="0">
                <a:solidFill>
                  <a:schemeClr val="accent5">
                    <a:lumMod val="75000"/>
                  </a:schemeClr>
                </a:solidFill>
                <a:cs typeface="Times New Roman"/>
              </a:rPr>
              <a:t> </a:t>
            </a:r>
            <a:r>
              <a:rPr lang="it-IT" sz="2200" spc="-15" dirty="0">
                <a:solidFill>
                  <a:schemeClr val="accent5">
                    <a:lumMod val="75000"/>
                  </a:schemeClr>
                </a:solidFill>
                <a:cs typeface="Georgia"/>
              </a:rPr>
              <a:t>6 II</a:t>
            </a:r>
            <a:endParaRPr lang="it-IT" sz="2200" dirty="0">
              <a:solidFill>
                <a:schemeClr val="accent5">
                  <a:lumMod val="75000"/>
                </a:schemeClr>
              </a:solidFill>
              <a:cs typeface="Georgia"/>
            </a:endParaRPr>
          </a:p>
          <a:p>
            <a:pPr marL="561340" lvl="1" indent="-274320" fontAlgn="auto">
              <a:spcBef>
                <a:spcPts val="545"/>
              </a:spcBef>
              <a:spcAft>
                <a:spcPts val="0"/>
              </a:spcAft>
              <a:buClr>
                <a:schemeClr val="accent5">
                  <a:lumMod val="75000"/>
                </a:schemeClr>
              </a:buClr>
              <a:buSzPct val="68181"/>
              <a:buFont typeface="Wingdings"/>
              <a:buChar char=""/>
              <a:tabLst>
                <a:tab pos="561340" algn="l"/>
              </a:tabLst>
              <a:defRPr/>
            </a:pPr>
            <a:r>
              <a:rPr lang="it-IT" sz="2200" spc="-10" dirty="0" err="1">
                <a:solidFill>
                  <a:schemeClr val="accent5">
                    <a:lumMod val="75000"/>
                  </a:schemeClr>
                </a:solidFill>
                <a:cs typeface="Georgia"/>
              </a:rPr>
              <a:t>C</a:t>
            </a:r>
            <a:r>
              <a:rPr lang="it-IT" sz="2200" spc="-20" dirty="0" err="1">
                <a:solidFill>
                  <a:schemeClr val="accent5">
                    <a:lumMod val="75000"/>
                  </a:schemeClr>
                </a:solidFill>
                <a:cs typeface="Georgia"/>
              </a:rPr>
              <a:t>eramid</a:t>
            </a:r>
            <a:r>
              <a:rPr lang="it-IT" sz="2200" spc="-15" dirty="0" err="1">
                <a:solidFill>
                  <a:schemeClr val="accent5">
                    <a:lumMod val="75000"/>
                  </a:schemeClr>
                </a:solidFill>
                <a:cs typeface="Georgia"/>
              </a:rPr>
              <a:t>e</a:t>
            </a:r>
            <a:r>
              <a:rPr lang="it-IT" sz="2200" spc="-5" dirty="0">
                <a:solidFill>
                  <a:schemeClr val="accent5">
                    <a:lumMod val="75000"/>
                  </a:schemeClr>
                </a:solidFill>
                <a:cs typeface="Times New Roman"/>
              </a:rPr>
              <a:t> </a:t>
            </a:r>
            <a:r>
              <a:rPr lang="it-IT" sz="2200" spc="-10" dirty="0">
                <a:solidFill>
                  <a:schemeClr val="accent5">
                    <a:lumMod val="75000"/>
                  </a:schemeClr>
                </a:solidFill>
                <a:cs typeface="Georgia"/>
              </a:rPr>
              <a:t>1</a:t>
            </a:r>
            <a:endParaRPr lang="it-IT" sz="2200" dirty="0">
              <a:solidFill>
                <a:schemeClr val="accent5">
                  <a:lumMod val="75000"/>
                </a:schemeClr>
              </a:solidFill>
              <a:cs typeface="Georgia"/>
            </a:endParaRPr>
          </a:p>
          <a:p>
            <a:pPr marL="561340" lvl="1" indent="-274320" fontAlgn="auto">
              <a:spcBef>
                <a:spcPts val="545"/>
              </a:spcBef>
              <a:spcAft>
                <a:spcPts val="0"/>
              </a:spcAft>
              <a:buClr>
                <a:schemeClr val="accent5">
                  <a:lumMod val="75000"/>
                </a:schemeClr>
              </a:buClr>
              <a:buSzPct val="68181"/>
              <a:buFont typeface="Wingdings"/>
              <a:buChar char=""/>
              <a:tabLst>
                <a:tab pos="561340" algn="l"/>
              </a:tabLst>
              <a:defRPr/>
            </a:pPr>
            <a:r>
              <a:rPr lang="it-IT" sz="2200" spc="-15" dirty="0" err="1">
                <a:solidFill>
                  <a:schemeClr val="accent5">
                    <a:lumMod val="75000"/>
                  </a:schemeClr>
                </a:solidFill>
                <a:cs typeface="Georgia"/>
              </a:rPr>
              <a:t>P</a:t>
            </a:r>
            <a:r>
              <a:rPr lang="it-IT" sz="2200" spc="-10" dirty="0" err="1">
                <a:solidFill>
                  <a:schemeClr val="accent5">
                    <a:lumMod val="75000"/>
                  </a:schemeClr>
                </a:solidFill>
                <a:cs typeface="Georgia"/>
              </a:rPr>
              <a:t>h</a:t>
            </a:r>
            <a:r>
              <a:rPr lang="it-IT" sz="2200" spc="-15" dirty="0" err="1">
                <a:solidFill>
                  <a:schemeClr val="accent5">
                    <a:lumMod val="75000"/>
                  </a:schemeClr>
                </a:solidFill>
                <a:cs typeface="Georgia"/>
              </a:rPr>
              <a:t>ytos</a:t>
            </a:r>
            <a:r>
              <a:rPr lang="it-IT" sz="2200" spc="-5" dirty="0" err="1">
                <a:solidFill>
                  <a:schemeClr val="accent5">
                    <a:lumMod val="75000"/>
                  </a:schemeClr>
                </a:solidFill>
                <a:cs typeface="Georgia"/>
              </a:rPr>
              <a:t>f</a:t>
            </a:r>
            <a:r>
              <a:rPr lang="it-IT" sz="2200" spc="-15" dirty="0" err="1">
                <a:solidFill>
                  <a:schemeClr val="accent5">
                    <a:lumMod val="75000"/>
                  </a:schemeClr>
                </a:solidFill>
                <a:cs typeface="Georgia"/>
              </a:rPr>
              <a:t>ing</a:t>
            </a:r>
            <a:r>
              <a:rPr lang="it-IT" sz="2200" spc="-5" dirty="0" err="1">
                <a:solidFill>
                  <a:schemeClr val="accent5">
                    <a:lumMod val="75000"/>
                  </a:schemeClr>
                </a:solidFill>
                <a:cs typeface="Georgia"/>
              </a:rPr>
              <a:t>o</a:t>
            </a:r>
            <a:r>
              <a:rPr lang="it-IT" sz="2200" spc="-15" dirty="0" err="1">
                <a:solidFill>
                  <a:schemeClr val="accent5">
                    <a:lumMod val="75000"/>
                  </a:schemeClr>
                </a:solidFill>
                <a:cs typeface="Georgia"/>
              </a:rPr>
              <a:t>si</a:t>
            </a:r>
            <a:r>
              <a:rPr lang="it-IT" sz="2200" spc="-10" dirty="0" err="1">
                <a:solidFill>
                  <a:schemeClr val="accent5">
                    <a:lumMod val="75000"/>
                  </a:schemeClr>
                </a:solidFill>
                <a:cs typeface="Georgia"/>
              </a:rPr>
              <a:t>n</a:t>
            </a:r>
            <a:r>
              <a:rPr lang="it-IT" sz="2200" spc="-15" dirty="0" err="1">
                <a:solidFill>
                  <a:schemeClr val="accent5">
                    <a:lumMod val="75000"/>
                  </a:schemeClr>
                </a:solidFill>
                <a:cs typeface="Georgia"/>
              </a:rPr>
              <a:t>a</a:t>
            </a:r>
            <a:endParaRPr lang="it-IT" sz="2200" dirty="0">
              <a:solidFill>
                <a:schemeClr val="accent5">
                  <a:lumMod val="75000"/>
                </a:schemeClr>
              </a:solidFill>
              <a:cs typeface="Georgia"/>
            </a:endParaRPr>
          </a:p>
          <a:p>
            <a:pPr marL="561340" lvl="1" indent="-274320" fontAlgn="auto">
              <a:spcBef>
                <a:spcPts val="545"/>
              </a:spcBef>
              <a:spcAft>
                <a:spcPts val="0"/>
              </a:spcAft>
              <a:buClr>
                <a:schemeClr val="accent5">
                  <a:lumMod val="75000"/>
                </a:schemeClr>
              </a:buClr>
              <a:buSzPct val="68181"/>
              <a:buFont typeface="Wingdings"/>
              <a:buChar char=""/>
              <a:tabLst>
                <a:tab pos="561340" algn="l"/>
              </a:tabLst>
              <a:defRPr/>
            </a:pPr>
            <a:r>
              <a:rPr lang="it-IT" sz="2200" spc="-10" dirty="0">
                <a:solidFill>
                  <a:schemeClr val="accent5">
                    <a:lumMod val="75000"/>
                  </a:schemeClr>
                </a:solidFill>
                <a:cs typeface="Georgia"/>
              </a:rPr>
              <a:t>C</a:t>
            </a:r>
            <a:r>
              <a:rPr lang="it-IT" sz="2200" spc="-15" dirty="0">
                <a:solidFill>
                  <a:schemeClr val="accent5">
                    <a:lumMod val="75000"/>
                  </a:schemeClr>
                </a:solidFill>
                <a:cs typeface="Georgia"/>
              </a:rPr>
              <a:t>olester</a:t>
            </a:r>
            <a:r>
              <a:rPr lang="it-IT" sz="2200" spc="-10" dirty="0">
                <a:solidFill>
                  <a:schemeClr val="accent5">
                    <a:lumMod val="75000"/>
                  </a:schemeClr>
                </a:solidFill>
                <a:cs typeface="Georgia"/>
              </a:rPr>
              <a:t>o</a:t>
            </a:r>
            <a:r>
              <a:rPr lang="it-IT" sz="2200" spc="-15" dirty="0">
                <a:solidFill>
                  <a:schemeClr val="accent5">
                    <a:lumMod val="75000"/>
                  </a:schemeClr>
                </a:solidFill>
                <a:cs typeface="Georgia"/>
              </a:rPr>
              <a:t>lo</a:t>
            </a:r>
            <a:endParaRPr lang="it-IT" sz="2200" dirty="0">
              <a:solidFill>
                <a:schemeClr val="accent5">
                  <a:lumMod val="75000"/>
                </a:schemeClr>
              </a:solidFill>
              <a:cs typeface="Georgia"/>
            </a:endParaRPr>
          </a:p>
          <a:p>
            <a:pPr marL="287020" lvl="1" indent="0" fontAlgn="auto">
              <a:spcBef>
                <a:spcPts val="545"/>
              </a:spcBef>
              <a:spcAft>
                <a:spcPts val="0"/>
              </a:spcAft>
              <a:buClr>
                <a:srgbClr val="2582C5"/>
              </a:buClr>
              <a:buSzPct val="68181"/>
              <a:buFont typeface="Arial" pitchFamily="34" charset="0"/>
              <a:buNone/>
              <a:tabLst>
                <a:tab pos="561340" algn="l"/>
              </a:tabLst>
              <a:defRPr/>
            </a:pPr>
            <a:endParaRPr lang="it-IT" sz="2200" dirty="0">
              <a:latin typeface="Georgia"/>
              <a:cs typeface="Georgia"/>
            </a:endParaRPr>
          </a:p>
          <a:p>
            <a:pPr marL="182880" indent="-182880" fontAlgn="auto">
              <a:spcAft>
                <a:spcPts val="0"/>
              </a:spcAft>
              <a:buFont typeface="Arial" pitchFamily="34" charset="0"/>
              <a:buChar char="•"/>
              <a:defRPr/>
            </a:pPr>
            <a:endParaRPr lang="it-IT" dirty="0"/>
          </a:p>
        </p:txBody>
      </p:sp>
      <p:sp>
        <p:nvSpPr>
          <p:cNvPr id="4" name="object 5"/>
          <p:cNvSpPr/>
          <p:nvPr/>
        </p:nvSpPr>
        <p:spPr>
          <a:xfrm>
            <a:off x="762000" y="4762500"/>
            <a:ext cx="1905000" cy="1714500"/>
          </a:xfrm>
          <a:prstGeom prst="rect">
            <a:avLst/>
          </a:prstGeom>
          <a:noFill/>
          <a:ln>
            <a:solidFill>
              <a:schemeClr val="tx2"/>
            </a:solidFill>
          </a:ln>
        </p:spPr>
        <p:txBody>
          <a:bodyPr lIns="0" tIns="0" rIns="0" bIns="0"/>
          <a:lstStyle/>
          <a:p>
            <a:pPr marL="12700" algn="ctr"/>
            <a:r>
              <a:rPr lang="it-IT" sz="2400">
                <a:solidFill>
                  <a:srgbClr val="5C697C"/>
                </a:solidFill>
              </a:rPr>
              <a:t>Rinforzo</a:t>
            </a:r>
            <a:r>
              <a:rPr lang="it-IT" sz="2400">
                <a:solidFill>
                  <a:srgbClr val="5C697C"/>
                </a:solidFill>
                <a:cs typeface="Times New Roman" pitchFamily="18" charset="0"/>
              </a:rPr>
              <a:t> </a:t>
            </a:r>
            <a:r>
              <a:rPr lang="it-IT" sz="2400">
                <a:solidFill>
                  <a:srgbClr val="5C697C"/>
                </a:solidFill>
              </a:rPr>
              <a:t>della</a:t>
            </a:r>
            <a:r>
              <a:rPr lang="it-IT" sz="2400">
                <a:solidFill>
                  <a:srgbClr val="5C697C"/>
                </a:solidFill>
                <a:cs typeface="Times New Roman" pitchFamily="18" charset="0"/>
              </a:rPr>
              <a:t> </a:t>
            </a:r>
            <a:r>
              <a:rPr lang="it-IT" sz="2400">
                <a:solidFill>
                  <a:srgbClr val="5C697C"/>
                </a:solidFill>
              </a:rPr>
              <a:t>barriera</a:t>
            </a:r>
            <a:r>
              <a:rPr lang="it-IT" sz="2400">
                <a:solidFill>
                  <a:srgbClr val="5C697C"/>
                </a:solidFill>
                <a:cs typeface="Times New Roman" pitchFamily="18" charset="0"/>
              </a:rPr>
              <a:t> </a:t>
            </a:r>
            <a:r>
              <a:rPr lang="it-IT" sz="2400">
                <a:solidFill>
                  <a:srgbClr val="5C697C"/>
                </a:solidFill>
              </a:rPr>
              <a:t>nei</a:t>
            </a:r>
            <a:r>
              <a:rPr lang="it-IT" sz="2400">
                <a:solidFill>
                  <a:srgbClr val="5C697C"/>
                </a:solidFill>
                <a:cs typeface="Times New Roman" pitchFamily="18" charset="0"/>
              </a:rPr>
              <a:t> </a:t>
            </a:r>
            <a:r>
              <a:rPr lang="it-IT" sz="2400">
                <a:solidFill>
                  <a:srgbClr val="5C697C"/>
                </a:solidFill>
              </a:rPr>
              <a:t>lipidi</a:t>
            </a:r>
            <a:r>
              <a:rPr lang="it-IT" sz="2400">
                <a:solidFill>
                  <a:srgbClr val="5C697C"/>
                </a:solidFill>
                <a:cs typeface="Times New Roman" pitchFamily="18" charset="0"/>
              </a:rPr>
              <a:t> </a:t>
            </a:r>
            <a:r>
              <a:rPr lang="it-IT" sz="2400">
                <a:solidFill>
                  <a:srgbClr val="5C697C"/>
                </a:solidFill>
              </a:rPr>
              <a:t>interlamellari</a:t>
            </a:r>
          </a:p>
        </p:txBody>
      </p:sp>
      <p:sp>
        <p:nvSpPr>
          <p:cNvPr id="5" name="object 9"/>
          <p:cNvSpPr txBox="1"/>
          <p:nvPr/>
        </p:nvSpPr>
        <p:spPr>
          <a:xfrm>
            <a:off x="2868613" y="2617788"/>
            <a:ext cx="3130550" cy="614362"/>
          </a:xfrm>
          <a:prstGeom prst="rect">
            <a:avLst/>
          </a:prstGeom>
          <a:noFill/>
          <a:ln>
            <a:solidFill>
              <a:schemeClr val="tx2"/>
            </a:solidFill>
          </a:ln>
        </p:spPr>
        <p:txBody>
          <a:bodyPr lIns="0" tIns="0" rIns="0" bIns="0">
            <a:spAutoFit/>
          </a:bodyPr>
          <a:lstStyle/>
          <a:p>
            <a:pPr marL="274638" indent="25400" algn="ctr"/>
            <a:r>
              <a:rPr lang="it-IT" sz="2000">
                <a:solidFill>
                  <a:srgbClr val="5C697C"/>
                </a:solidFill>
              </a:rPr>
              <a:t>FORMAZIONE</a:t>
            </a:r>
            <a:r>
              <a:rPr lang="it-IT" sz="2000">
                <a:solidFill>
                  <a:srgbClr val="5C697C"/>
                </a:solidFill>
                <a:cs typeface="Times New Roman" pitchFamily="18" charset="0"/>
              </a:rPr>
              <a:t> </a:t>
            </a:r>
            <a:r>
              <a:rPr lang="it-IT" sz="2000">
                <a:solidFill>
                  <a:srgbClr val="5C697C"/>
                </a:solidFill>
              </a:rPr>
              <a:t>DEI</a:t>
            </a:r>
            <a:r>
              <a:rPr lang="it-IT" sz="2000">
                <a:solidFill>
                  <a:srgbClr val="5C697C"/>
                </a:solidFill>
                <a:cs typeface="Times New Roman" pitchFamily="18" charset="0"/>
              </a:rPr>
              <a:t> </a:t>
            </a:r>
            <a:r>
              <a:rPr lang="it-IT" sz="2000">
                <a:solidFill>
                  <a:srgbClr val="5C697C"/>
                </a:solidFill>
              </a:rPr>
              <a:t>LIPIDI</a:t>
            </a:r>
            <a:r>
              <a:rPr lang="it-IT" sz="2000">
                <a:solidFill>
                  <a:srgbClr val="5C697C"/>
                </a:solidFill>
                <a:cs typeface="Times New Roman" pitchFamily="18" charset="0"/>
              </a:rPr>
              <a:t> </a:t>
            </a:r>
            <a:r>
              <a:rPr lang="it-IT" sz="2000">
                <a:solidFill>
                  <a:srgbClr val="5C697C"/>
                </a:solidFill>
              </a:rPr>
              <a:t>DI</a:t>
            </a:r>
            <a:r>
              <a:rPr lang="it-IT" sz="2000">
                <a:solidFill>
                  <a:srgbClr val="5C697C"/>
                </a:solidFill>
                <a:cs typeface="Times New Roman" pitchFamily="18" charset="0"/>
              </a:rPr>
              <a:t> </a:t>
            </a:r>
            <a:r>
              <a:rPr lang="it-IT" sz="2000">
                <a:solidFill>
                  <a:srgbClr val="5C697C"/>
                </a:solidFill>
              </a:rPr>
              <a:t>BARRIERA</a:t>
            </a:r>
          </a:p>
        </p:txBody>
      </p:sp>
      <p:sp>
        <p:nvSpPr>
          <p:cNvPr id="6" name="object 14"/>
          <p:cNvSpPr txBox="1"/>
          <p:nvPr/>
        </p:nvSpPr>
        <p:spPr>
          <a:xfrm>
            <a:off x="6607175" y="4594225"/>
            <a:ext cx="2400300" cy="923925"/>
          </a:xfrm>
          <a:prstGeom prst="rect">
            <a:avLst/>
          </a:prstGeom>
          <a:noFill/>
          <a:ln>
            <a:solidFill>
              <a:schemeClr val="tx2"/>
            </a:solidFill>
          </a:ln>
        </p:spPr>
        <p:txBody>
          <a:bodyPr lIns="0" tIns="0" rIns="0" bIns="0">
            <a:spAutoFit/>
          </a:bodyPr>
          <a:lstStyle/>
          <a:p>
            <a:pPr marL="638175" indent="-482600" algn="ctr"/>
            <a:r>
              <a:rPr lang="it-IT" sz="2000">
                <a:solidFill>
                  <a:srgbClr val="5C697C"/>
                </a:solidFill>
              </a:rPr>
              <a:t>RIPRISTINO DEI LIPIDI DI BARRIERA</a:t>
            </a:r>
          </a:p>
        </p:txBody>
      </p:sp>
      <p:sp>
        <p:nvSpPr>
          <p:cNvPr id="8" name="object 51"/>
          <p:cNvSpPr txBox="1"/>
          <p:nvPr/>
        </p:nvSpPr>
        <p:spPr>
          <a:xfrm>
            <a:off x="5580063" y="3346450"/>
            <a:ext cx="839787" cy="615950"/>
          </a:xfrm>
          <a:prstGeom prst="rect">
            <a:avLst/>
          </a:prstGeom>
        </p:spPr>
        <p:txBody>
          <a:bodyPr lIns="0" tIns="0" rIns="0" bIns="0">
            <a:spAutoFit/>
          </a:bodyPr>
          <a:lstStyle/>
          <a:p>
            <a:pPr marL="1270" algn="ctr" fontAlgn="auto">
              <a:spcBef>
                <a:spcPts val="0"/>
              </a:spcBef>
              <a:spcAft>
                <a:spcPts val="0"/>
              </a:spcAft>
              <a:defRPr/>
            </a:pPr>
            <a:r>
              <a:rPr sz="2000" dirty="0">
                <a:solidFill>
                  <a:schemeClr val="accent5">
                    <a:lumMod val="75000"/>
                  </a:schemeClr>
                </a:solidFill>
                <a:latin typeface="+mn-lt"/>
                <a:cs typeface="David" panose="020E0502060401010101" pitchFamily="34" charset="-79"/>
              </a:rPr>
              <a:t>St</a:t>
            </a:r>
            <a:r>
              <a:rPr sz="2000" spc="-10" dirty="0">
                <a:solidFill>
                  <a:schemeClr val="accent5">
                    <a:lumMod val="75000"/>
                  </a:schemeClr>
                </a:solidFill>
                <a:latin typeface="+mn-lt"/>
                <a:cs typeface="David" panose="020E0502060401010101" pitchFamily="34" charset="-79"/>
              </a:rPr>
              <a:t>r</a:t>
            </a:r>
            <a:r>
              <a:rPr sz="2000" dirty="0">
                <a:solidFill>
                  <a:schemeClr val="accent5">
                    <a:lumMod val="75000"/>
                  </a:schemeClr>
                </a:solidFill>
                <a:latin typeface="+mn-lt"/>
                <a:cs typeface="David" panose="020E0502060401010101" pitchFamily="34" charset="-79"/>
              </a:rPr>
              <a:t>ato</a:t>
            </a:r>
          </a:p>
          <a:p>
            <a:pPr algn="ctr" fontAlgn="auto">
              <a:spcBef>
                <a:spcPts val="0"/>
              </a:spcBef>
              <a:spcAft>
                <a:spcPts val="0"/>
              </a:spcAft>
              <a:defRPr/>
            </a:pPr>
            <a:r>
              <a:rPr sz="2000" spc="-5" dirty="0">
                <a:solidFill>
                  <a:schemeClr val="accent5">
                    <a:lumMod val="75000"/>
                  </a:schemeClr>
                </a:solidFill>
                <a:latin typeface="+mn-lt"/>
                <a:cs typeface="David" panose="020E0502060401010101" pitchFamily="34" charset="-79"/>
              </a:rPr>
              <a:t>Co</a:t>
            </a:r>
            <a:r>
              <a:rPr sz="2000" spc="-10" dirty="0">
                <a:solidFill>
                  <a:schemeClr val="accent5">
                    <a:lumMod val="75000"/>
                  </a:schemeClr>
                </a:solidFill>
                <a:latin typeface="+mn-lt"/>
                <a:cs typeface="David" panose="020E0502060401010101" pitchFamily="34" charset="-79"/>
              </a:rPr>
              <a:t>r</a:t>
            </a:r>
            <a:r>
              <a:rPr sz="2000" dirty="0">
                <a:solidFill>
                  <a:schemeClr val="accent5">
                    <a:lumMod val="75000"/>
                  </a:schemeClr>
                </a:solidFill>
                <a:latin typeface="+mn-lt"/>
                <a:cs typeface="David" panose="020E0502060401010101" pitchFamily="34" charset="-79"/>
              </a:rPr>
              <a:t>n</a:t>
            </a:r>
            <a:r>
              <a:rPr sz="2000" spc="5" dirty="0">
                <a:solidFill>
                  <a:schemeClr val="accent5">
                    <a:lumMod val="75000"/>
                  </a:schemeClr>
                </a:solidFill>
                <a:latin typeface="+mn-lt"/>
                <a:cs typeface="David" panose="020E0502060401010101" pitchFamily="34" charset="-79"/>
              </a:rPr>
              <a:t>e</a:t>
            </a:r>
            <a:r>
              <a:rPr sz="2000" dirty="0">
                <a:solidFill>
                  <a:schemeClr val="accent5">
                    <a:lumMod val="75000"/>
                  </a:schemeClr>
                </a:solidFill>
                <a:latin typeface="+mn-lt"/>
                <a:cs typeface="David" panose="020E0502060401010101" pitchFamily="34" charset="-79"/>
              </a:rPr>
              <a:t>o</a:t>
            </a:r>
          </a:p>
        </p:txBody>
      </p:sp>
      <p:sp>
        <p:nvSpPr>
          <p:cNvPr id="9" name="object 52"/>
          <p:cNvSpPr txBox="1"/>
          <p:nvPr/>
        </p:nvSpPr>
        <p:spPr>
          <a:xfrm>
            <a:off x="5486400" y="5507038"/>
            <a:ext cx="1196975" cy="614362"/>
          </a:xfrm>
          <a:prstGeom prst="rect">
            <a:avLst/>
          </a:prstGeom>
        </p:spPr>
        <p:txBody>
          <a:bodyPr lIns="0" tIns="0" rIns="0" bIns="0">
            <a:spAutoFit/>
          </a:bodyPr>
          <a:lstStyle/>
          <a:p>
            <a:pPr marL="12700" indent="239713" algn="ctr"/>
            <a:r>
              <a:rPr lang="it-IT" sz="2000">
                <a:solidFill>
                  <a:srgbClr val="5C697C"/>
                </a:solidFill>
                <a:cs typeface="David" pitchFamily="34" charset="-79"/>
              </a:rPr>
              <a:t>Strato Granuloso</a:t>
            </a:r>
          </a:p>
        </p:txBody>
      </p:sp>
      <p:sp>
        <p:nvSpPr>
          <p:cNvPr id="180232" name="object 54"/>
          <p:cNvSpPr>
            <a:spLocks noChangeArrowheads="1"/>
          </p:cNvSpPr>
          <p:nvPr/>
        </p:nvSpPr>
        <p:spPr bwMode="auto">
          <a:xfrm>
            <a:off x="3125788" y="3270250"/>
            <a:ext cx="2036762" cy="3190875"/>
          </a:xfrm>
          <a:prstGeom prst="rect">
            <a:avLst/>
          </a:prstGeom>
          <a:blipFill dpi="0" rotWithShape="1">
            <a:blip r:embed="rId2"/>
            <a:srcRect/>
            <a:stretch>
              <a:fillRect/>
            </a:stretch>
          </a:blipFill>
          <a:ln w="9525">
            <a:noFill/>
            <a:miter lim="800000"/>
            <a:headEnd/>
            <a:tailEnd/>
          </a:ln>
        </p:spPr>
        <p:txBody>
          <a:bodyPr lIns="0" tIns="0" rIns="0" bIns="0"/>
          <a:lstStyle/>
          <a:p>
            <a:endParaRPr lang="it-IT"/>
          </a:p>
        </p:txBody>
      </p:sp>
      <p:sp>
        <p:nvSpPr>
          <p:cNvPr id="180233" name="object 56"/>
          <p:cNvSpPr>
            <a:spLocks noChangeArrowheads="1"/>
          </p:cNvSpPr>
          <p:nvPr/>
        </p:nvSpPr>
        <p:spPr bwMode="auto">
          <a:xfrm>
            <a:off x="4978400" y="3544888"/>
            <a:ext cx="617538" cy="495300"/>
          </a:xfrm>
          <a:prstGeom prst="rect">
            <a:avLst/>
          </a:prstGeom>
          <a:blipFill dpi="0" rotWithShape="1">
            <a:blip r:embed="rId3"/>
            <a:srcRect/>
            <a:stretch>
              <a:fillRect/>
            </a:stretch>
          </a:blipFill>
          <a:ln w="9525">
            <a:noFill/>
            <a:miter lim="800000"/>
            <a:headEnd/>
            <a:tailEnd/>
          </a:ln>
        </p:spPr>
        <p:txBody>
          <a:bodyPr lIns="0" tIns="0" rIns="0" bIns="0"/>
          <a:lstStyle/>
          <a:p>
            <a:endParaRPr lang="it-IT"/>
          </a:p>
        </p:txBody>
      </p:sp>
      <p:sp>
        <p:nvSpPr>
          <p:cNvPr id="180234" name="object 57"/>
          <p:cNvSpPr>
            <a:spLocks noChangeArrowheads="1"/>
          </p:cNvSpPr>
          <p:nvPr/>
        </p:nvSpPr>
        <p:spPr bwMode="auto">
          <a:xfrm>
            <a:off x="5081588" y="5402263"/>
            <a:ext cx="615950" cy="493712"/>
          </a:xfrm>
          <a:prstGeom prst="rect">
            <a:avLst/>
          </a:prstGeom>
          <a:blipFill dpi="0" rotWithShape="1">
            <a:blip r:embed="rId4"/>
            <a:srcRect/>
            <a:stretch>
              <a:fillRect/>
            </a:stretch>
          </a:blipFill>
          <a:ln w="9525">
            <a:noFill/>
            <a:miter lim="800000"/>
            <a:headEnd/>
            <a:tailEnd/>
          </a:ln>
        </p:spPr>
        <p:txBody>
          <a:bodyPr lIns="0" tIns="0" rIns="0" bIns="0"/>
          <a:lstStyle/>
          <a:p>
            <a:endParaRPr lang="it-IT"/>
          </a:p>
        </p:txBody>
      </p:sp>
      <p:sp>
        <p:nvSpPr>
          <p:cNvPr id="180235" name="object 58"/>
          <p:cNvSpPr>
            <a:spLocks noChangeArrowheads="1"/>
          </p:cNvSpPr>
          <p:nvPr/>
        </p:nvSpPr>
        <p:spPr bwMode="auto">
          <a:xfrm>
            <a:off x="6315075" y="3387725"/>
            <a:ext cx="688975" cy="550863"/>
          </a:xfrm>
          <a:prstGeom prst="rect">
            <a:avLst/>
          </a:prstGeom>
          <a:blipFill dpi="0" rotWithShape="1">
            <a:blip r:embed="rId5"/>
            <a:srcRect/>
            <a:stretch>
              <a:fillRect/>
            </a:stretch>
          </a:blipFill>
          <a:ln w="9525">
            <a:noFill/>
            <a:miter lim="800000"/>
            <a:headEnd/>
            <a:tailEnd/>
          </a:ln>
        </p:spPr>
        <p:txBody>
          <a:bodyPr lIns="0" tIns="0" rIns="0" bIns="0"/>
          <a:lstStyle/>
          <a:p>
            <a:endParaRPr lang="it-IT"/>
          </a:p>
        </p:txBody>
      </p:sp>
      <p:sp>
        <p:nvSpPr>
          <p:cNvPr id="180236" name="object 55"/>
          <p:cNvSpPr>
            <a:spLocks noChangeArrowheads="1"/>
          </p:cNvSpPr>
          <p:nvPr/>
        </p:nvSpPr>
        <p:spPr bwMode="auto">
          <a:xfrm>
            <a:off x="3259138" y="3481388"/>
            <a:ext cx="1893887" cy="3036887"/>
          </a:xfrm>
          <a:prstGeom prst="rect">
            <a:avLst/>
          </a:prstGeom>
          <a:blipFill dpi="0" rotWithShape="1">
            <a:blip r:embed="rId6"/>
            <a:srcRect/>
            <a:stretch>
              <a:fillRect/>
            </a:stretch>
          </a:blipFill>
          <a:ln w="9525">
            <a:noFill/>
            <a:miter lim="800000"/>
            <a:headEnd/>
            <a:tailEnd/>
          </a:ln>
        </p:spPr>
        <p:txBody>
          <a:bodyPr lIns="0" tIns="0" rIns="0" bIns="0"/>
          <a:lstStyle/>
          <a:p>
            <a:endParaRPr lang="it-IT"/>
          </a:p>
        </p:txBody>
      </p:sp>
      <p:sp>
        <p:nvSpPr>
          <p:cNvPr id="180237" name="object 11"/>
          <p:cNvSpPr>
            <a:spLocks noChangeArrowheads="1"/>
          </p:cNvSpPr>
          <p:nvPr/>
        </p:nvSpPr>
        <p:spPr bwMode="auto">
          <a:xfrm>
            <a:off x="6683375" y="1770063"/>
            <a:ext cx="2357438" cy="2520950"/>
          </a:xfrm>
          <a:prstGeom prst="rect">
            <a:avLst/>
          </a:prstGeom>
          <a:blipFill dpi="0" rotWithShape="1">
            <a:blip r:embed="rId7"/>
            <a:srcRect/>
            <a:stretch>
              <a:fillRect/>
            </a:stretch>
          </a:blipFill>
          <a:ln w="9525">
            <a:noFill/>
            <a:miter lim="800000"/>
            <a:headEnd/>
            <a:tailEnd/>
          </a:ln>
        </p:spPr>
        <p:txBody>
          <a:bodyPr lIns="0" tIns="0" rIns="0" bIns="0"/>
          <a:lstStyle/>
          <a:p>
            <a:endParaRPr lang="it-IT"/>
          </a:p>
        </p:txBody>
      </p:sp>
      <p:sp>
        <p:nvSpPr>
          <p:cNvPr id="180238" name="object 36"/>
          <p:cNvSpPr>
            <a:spLocks noChangeArrowheads="1"/>
          </p:cNvSpPr>
          <p:nvPr/>
        </p:nvSpPr>
        <p:spPr bwMode="auto">
          <a:xfrm>
            <a:off x="6838950" y="1833563"/>
            <a:ext cx="2065338" cy="936625"/>
          </a:xfrm>
          <a:prstGeom prst="rect">
            <a:avLst/>
          </a:prstGeom>
          <a:blipFill dpi="0" rotWithShape="1">
            <a:blip r:embed="rId8"/>
            <a:srcRect/>
            <a:stretch>
              <a:fillRect/>
            </a:stretch>
          </a:blipFill>
          <a:ln w="9525">
            <a:noFill/>
            <a:miter lim="800000"/>
            <a:headEnd/>
            <a:tailEnd/>
          </a:ln>
        </p:spPr>
        <p:txBody>
          <a:bodyPr lIns="0" tIns="0" rIns="0" bIns="0"/>
          <a:lstStyle/>
          <a:p>
            <a:endParaRPr lang="it-IT"/>
          </a:p>
        </p:txBody>
      </p:sp>
      <p:sp>
        <p:nvSpPr>
          <p:cNvPr id="180239" name="object 37"/>
          <p:cNvSpPr>
            <a:spLocks/>
          </p:cNvSpPr>
          <p:nvPr/>
        </p:nvSpPr>
        <p:spPr bwMode="auto">
          <a:xfrm>
            <a:off x="6845300" y="3228975"/>
            <a:ext cx="2103438" cy="857250"/>
          </a:xfrm>
          <a:custGeom>
            <a:avLst/>
            <a:gdLst/>
            <a:ahLst/>
            <a:cxnLst>
              <a:cxn ang="0">
                <a:pos x="0" y="858011"/>
              </a:cxn>
              <a:cxn ang="0">
                <a:pos x="2103119" y="858011"/>
              </a:cxn>
              <a:cxn ang="0">
                <a:pos x="2103119" y="0"/>
              </a:cxn>
              <a:cxn ang="0">
                <a:pos x="0" y="0"/>
              </a:cxn>
              <a:cxn ang="0">
                <a:pos x="0" y="858011"/>
              </a:cxn>
            </a:cxnLst>
            <a:rect l="0" t="0" r="r" b="b"/>
            <a:pathLst>
              <a:path w="2103120" h="858520">
                <a:moveTo>
                  <a:pt x="0" y="858011"/>
                </a:moveTo>
                <a:lnTo>
                  <a:pt x="2103119" y="858011"/>
                </a:lnTo>
                <a:lnTo>
                  <a:pt x="2103119" y="0"/>
                </a:lnTo>
                <a:lnTo>
                  <a:pt x="0" y="0"/>
                </a:lnTo>
                <a:lnTo>
                  <a:pt x="0" y="858011"/>
                </a:lnTo>
                <a:close/>
              </a:path>
            </a:pathLst>
          </a:custGeom>
          <a:solidFill>
            <a:srgbClr val="EBD535"/>
          </a:solidFill>
          <a:ln w="9525">
            <a:noFill/>
            <a:round/>
            <a:headEnd/>
            <a:tailEnd/>
          </a:ln>
        </p:spPr>
        <p:txBody>
          <a:bodyPr lIns="0" tIns="0" rIns="0" bIns="0"/>
          <a:lstStyle/>
          <a:p>
            <a:endParaRPr lang="it-IT"/>
          </a:p>
        </p:txBody>
      </p:sp>
      <p:sp>
        <p:nvSpPr>
          <p:cNvPr id="180240" name="object 38"/>
          <p:cNvSpPr>
            <a:spLocks/>
          </p:cNvSpPr>
          <p:nvPr/>
        </p:nvSpPr>
        <p:spPr bwMode="auto">
          <a:xfrm>
            <a:off x="6919913" y="3270250"/>
            <a:ext cx="444500" cy="203200"/>
          </a:xfrm>
          <a:custGeom>
            <a:avLst/>
            <a:gdLst/>
            <a:ahLst/>
            <a:cxnLst>
              <a:cxn ang="0">
                <a:pos x="0" y="202691"/>
              </a:cxn>
              <a:cxn ang="0">
                <a:pos x="443483" y="202691"/>
              </a:cxn>
              <a:cxn ang="0">
                <a:pos x="443483" y="0"/>
              </a:cxn>
              <a:cxn ang="0">
                <a:pos x="0" y="0"/>
              </a:cxn>
              <a:cxn ang="0">
                <a:pos x="0" y="202691"/>
              </a:cxn>
            </a:cxnLst>
            <a:rect l="0" t="0" r="r" b="b"/>
            <a:pathLst>
              <a:path w="443865" h="203200">
                <a:moveTo>
                  <a:pt x="0" y="202691"/>
                </a:moveTo>
                <a:lnTo>
                  <a:pt x="443483" y="202691"/>
                </a:lnTo>
                <a:lnTo>
                  <a:pt x="443483" y="0"/>
                </a:lnTo>
                <a:lnTo>
                  <a:pt x="0" y="0"/>
                </a:lnTo>
                <a:lnTo>
                  <a:pt x="0" y="202691"/>
                </a:lnTo>
                <a:close/>
              </a:path>
            </a:pathLst>
          </a:custGeom>
          <a:solidFill>
            <a:srgbClr val="704400"/>
          </a:solidFill>
          <a:ln w="9525">
            <a:noFill/>
            <a:round/>
            <a:headEnd/>
            <a:tailEnd/>
          </a:ln>
        </p:spPr>
        <p:txBody>
          <a:bodyPr lIns="0" tIns="0" rIns="0" bIns="0"/>
          <a:lstStyle/>
          <a:p>
            <a:endParaRPr lang="it-IT"/>
          </a:p>
        </p:txBody>
      </p:sp>
      <p:sp>
        <p:nvSpPr>
          <p:cNvPr id="180241" name="object 39"/>
          <p:cNvSpPr>
            <a:spLocks/>
          </p:cNvSpPr>
          <p:nvPr/>
        </p:nvSpPr>
        <p:spPr bwMode="auto">
          <a:xfrm>
            <a:off x="7437438" y="3270250"/>
            <a:ext cx="442912" cy="203200"/>
          </a:xfrm>
          <a:custGeom>
            <a:avLst/>
            <a:gdLst/>
            <a:ahLst/>
            <a:cxnLst>
              <a:cxn ang="0">
                <a:pos x="0" y="202691"/>
              </a:cxn>
              <a:cxn ang="0">
                <a:pos x="441959" y="202691"/>
              </a:cxn>
              <a:cxn ang="0">
                <a:pos x="441959" y="0"/>
              </a:cxn>
              <a:cxn ang="0">
                <a:pos x="0" y="0"/>
              </a:cxn>
              <a:cxn ang="0">
                <a:pos x="0" y="202691"/>
              </a:cxn>
            </a:cxnLst>
            <a:rect l="0" t="0" r="r" b="b"/>
            <a:pathLst>
              <a:path w="441959" h="203200">
                <a:moveTo>
                  <a:pt x="0" y="202691"/>
                </a:moveTo>
                <a:lnTo>
                  <a:pt x="441959" y="202691"/>
                </a:lnTo>
                <a:lnTo>
                  <a:pt x="441959" y="0"/>
                </a:lnTo>
                <a:lnTo>
                  <a:pt x="0" y="0"/>
                </a:lnTo>
                <a:lnTo>
                  <a:pt x="0" y="202691"/>
                </a:lnTo>
                <a:close/>
              </a:path>
            </a:pathLst>
          </a:custGeom>
          <a:solidFill>
            <a:srgbClr val="704400"/>
          </a:solidFill>
          <a:ln w="9525">
            <a:noFill/>
            <a:round/>
            <a:headEnd/>
            <a:tailEnd/>
          </a:ln>
        </p:spPr>
        <p:txBody>
          <a:bodyPr lIns="0" tIns="0" rIns="0" bIns="0"/>
          <a:lstStyle/>
          <a:p>
            <a:endParaRPr lang="it-IT"/>
          </a:p>
        </p:txBody>
      </p:sp>
      <p:sp>
        <p:nvSpPr>
          <p:cNvPr id="180242" name="object 40"/>
          <p:cNvSpPr>
            <a:spLocks/>
          </p:cNvSpPr>
          <p:nvPr/>
        </p:nvSpPr>
        <p:spPr bwMode="auto">
          <a:xfrm>
            <a:off x="7954963" y="3270250"/>
            <a:ext cx="442912" cy="203200"/>
          </a:xfrm>
          <a:custGeom>
            <a:avLst/>
            <a:gdLst/>
            <a:ahLst/>
            <a:cxnLst>
              <a:cxn ang="0">
                <a:pos x="0" y="202691"/>
              </a:cxn>
              <a:cxn ang="0">
                <a:pos x="443483" y="202691"/>
              </a:cxn>
              <a:cxn ang="0">
                <a:pos x="443483" y="0"/>
              </a:cxn>
              <a:cxn ang="0">
                <a:pos x="0" y="0"/>
              </a:cxn>
              <a:cxn ang="0">
                <a:pos x="0" y="202691"/>
              </a:cxn>
            </a:cxnLst>
            <a:rect l="0" t="0" r="r" b="b"/>
            <a:pathLst>
              <a:path w="443865" h="203200">
                <a:moveTo>
                  <a:pt x="0" y="202691"/>
                </a:moveTo>
                <a:lnTo>
                  <a:pt x="443483" y="202691"/>
                </a:lnTo>
                <a:lnTo>
                  <a:pt x="443483" y="0"/>
                </a:lnTo>
                <a:lnTo>
                  <a:pt x="0" y="0"/>
                </a:lnTo>
                <a:lnTo>
                  <a:pt x="0" y="202691"/>
                </a:lnTo>
                <a:close/>
              </a:path>
            </a:pathLst>
          </a:custGeom>
          <a:solidFill>
            <a:srgbClr val="704400"/>
          </a:solidFill>
          <a:ln w="9525">
            <a:noFill/>
            <a:round/>
            <a:headEnd/>
            <a:tailEnd/>
          </a:ln>
        </p:spPr>
        <p:txBody>
          <a:bodyPr lIns="0" tIns="0" rIns="0" bIns="0"/>
          <a:lstStyle/>
          <a:p>
            <a:endParaRPr lang="it-IT"/>
          </a:p>
        </p:txBody>
      </p:sp>
      <p:sp>
        <p:nvSpPr>
          <p:cNvPr id="180243" name="object 41"/>
          <p:cNvSpPr>
            <a:spLocks/>
          </p:cNvSpPr>
          <p:nvPr/>
        </p:nvSpPr>
        <p:spPr bwMode="auto">
          <a:xfrm>
            <a:off x="8470900" y="3270250"/>
            <a:ext cx="444500" cy="203200"/>
          </a:xfrm>
          <a:custGeom>
            <a:avLst/>
            <a:gdLst/>
            <a:ahLst/>
            <a:cxnLst>
              <a:cxn ang="0">
                <a:pos x="0" y="202691"/>
              </a:cxn>
              <a:cxn ang="0">
                <a:pos x="443483" y="202691"/>
              </a:cxn>
              <a:cxn ang="0">
                <a:pos x="443483" y="0"/>
              </a:cxn>
              <a:cxn ang="0">
                <a:pos x="0" y="0"/>
              </a:cxn>
              <a:cxn ang="0">
                <a:pos x="0" y="202691"/>
              </a:cxn>
            </a:cxnLst>
            <a:rect l="0" t="0" r="r" b="b"/>
            <a:pathLst>
              <a:path w="443865" h="203200">
                <a:moveTo>
                  <a:pt x="0" y="202691"/>
                </a:moveTo>
                <a:lnTo>
                  <a:pt x="443483" y="202691"/>
                </a:lnTo>
                <a:lnTo>
                  <a:pt x="443483" y="0"/>
                </a:lnTo>
                <a:lnTo>
                  <a:pt x="0" y="0"/>
                </a:lnTo>
                <a:lnTo>
                  <a:pt x="0" y="202691"/>
                </a:lnTo>
                <a:close/>
              </a:path>
            </a:pathLst>
          </a:custGeom>
          <a:solidFill>
            <a:srgbClr val="704400"/>
          </a:solidFill>
          <a:ln w="9525">
            <a:noFill/>
            <a:round/>
            <a:headEnd/>
            <a:tailEnd/>
          </a:ln>
        </p:spPr>
        <p:txBody>
          <a:bodyPr lIns="0" tIns="0" rIns="0" bIns="0"/>
          <a:lstStyle/>
          <a:p>
            <a:endParaRPr lang="it-IT"/>
          </a:p>
        </p:txBody>
      </p:sp>
      <p:sp>
        <p:nvSpPr>
          <p:cNvPr id="180244" name="object 42"/>
          <p:cNvSpPr>
            <a:spLocks/>
          </p:cNvSpPr>
          <p:nvPr/>
        </p:nvSpPr>
        <p:spPr bwMode="auto">
          <a:xfrm>
            <a:off x="7178675" y="3556000"/>
            <a:ext cx="444500" cy="203200"/>
          </a:xfrm>
          <a:custGeom>
            <a:avLst/>
            <a:gdLst/>
            <a:ahLst/>
            <a:cxnLst>
              <a:cxn ang="0">
                <a:pos x="0" y="202691"/>
              </a:cxn>
              <a:cxn ang="0">
                <a:pos x="443483" y="202691"/>
              </a:cxn>
              <a:cxn ang="0">
                <a:pos x="443483" y="0"/>
              </a:cxn>
              <a:cxn ang="0">
                <a:pos x="0" y="0"/>
              </a:cxn>
              <a:cxn ang="0">
                <a:pos x="0" y="202691"/>
              </a:cxn>
            </a:cxnLst>
            <a:rect l="0" t="0" r="r" b="b"/>
            <a:pathLst>
              <a:path w="443865" h="203200">
                <a:moveTo>
                  <a:pt x="0" y="202691"/>
                </a:moveTo>
                <a:lnTo>
                  <a:pt x="443483" y="202691"/>
                </a:lnTo>
                <a:lnTo>
                  <a:pt x="443483" y="0"/>
                </a:lnTo>
                <a:lnTo>
                  <a:pt x="0" y="0"/>
                </a:lnTo>
                <a:lnTo>
                  <a:pt x="0" y="202691"/>
                </a:lnTo>
                <a:close/>
              </a:path>
            </a:pathLst>
          </a:custGeom>
          <a:solidFill>
            <a:srgbClr val="704400"/>
          </a:solidFill>
          <a:ln w="9525">
            <a:noFill/>
            <a:round/>
            <a:headEnd/>
            <a:tailEnd/>
          </a:ln>
        </p:spPr>
        <p:txBody>
          <a:bodyPr lIns="0" tIns="0" rIns="0" bIns="0"/>
          <a:lstStyle/>
          <a:p>
            <a:endParaRPr lang="it-IT"/>
          </a:p>
        </p:txBody>
      </p:sp>
      <p:sp>
        <p:nvSpPr>
          <p:cNvPr id="180245" name="object 43"/>
          <p:cNvSpPr>
            <a:spLocks/>
          </p:cNvSpPr>
          <p:nvPr/>
        </p:nvSpPr>
        <p:spPr bwMode="auto">
          <a:xfrm>
            <a:off x="7697788" y="3556000"/>
            <a:ext cx="442912" cy="203200"/>
          </a:xfrm>
          <a:custGeom>
            <a:avLst/>
            <a:gdLst/>
            <a:ahLst/>
            <a:cxnLst>
              <a:cxn ang="0">
                <a:pos x="0" y="202691"/>
              </a:cxn>
              <a:cxn ang="0">
                <a:pos x="443483" y="202691"/>
              </a:cxn>
              <a:cxn ang="0">
                <a:pos x="443483" y="0"/>
              </a:cxn>
              <a:cxn ang="0">
                <a:pos x="0" y="0"/>
              </a:cxn>
              <a:cxn ang="0">
                <a:pos x="0" y="202691"/>
              </a:cxn>
            </a:cxnLst>
            <a:rect l="0" t="0" r="r" b="b"/>
            <a:pathLst>
              <a:path w="443865" h="203200">
                <a:moveTo>
                  <a:pt x="0" y="202691"/>
                </a:moveTo>
                <a:lnTo>
                  <a:pt x="443483" y="202691"/>
                </a:lnTo>
                <a:lnTo>
                  <a:pt x="443483" y="0"/>
                </a:lnTo>
                <a:lnTo>
                  <a:pt x="0" y="0"/>
                </a:lnTo>
                <a:lnTo>
                  <a:pt x="0" y="202691"/>
                </a:lnTo>
                <a:close/>
              </a:path>
            </a:pathLst>
          </a:custGeom>
          <a:solidFill>
            <a:srgbClr val="704400"/>
          </a:solidFill>
          <a:ln w="9525">
            <a:noFill/>
            <a:round/>
            <a:headEnd/>
            <a:tailEnd/>
          </a:ln>
        </p:spPr>
        <p:txBody>
          <a:bodyPr lIns="0" tIns="0" rIns="0" bIns="0"/>
          <a:lstStyle/>
          <a:p>
            <a:endParaRPr lang="it-IT"/>
          </a:p>
        </p:txBody>
      </p:sp>
      <p:sp>
        <p:nvSpPr>
          <p:cNvPr id="180246" name="object 44"/>
          <p:cNvSpPr>
            <a:spLocks/>
          </p:cNvSpPr>
          <p:nvPr/>
        </p:nvSpPr>
        <p:spPr bwMode="auto">
          <a:xfrm>
            <a:off x="8213725" y="3556000"/>
            <a:ext cx="444500" cy="203200"/>
          </a:xfrm>
          <a:custGeom>
            <a:avLst/>
            <a:gdLst/>
            <a:ahLst/>
            <a:cxnLst>
              <a:cxn ang="0">
                <a:pos x="0" y="202691"/>
              </a:cxn>
              <a:cxn ang="0">
                <a:pos x="443483" y="202691"/>
              </a:cxn>
              <a:cxn ang="0">
                <a:pos x="443483" y="0"/>
              </a:cxn>
              <a:cxn ang="0">
                <a:pos x="0" y="0"/>
              </a:cxn>
              <a:cxn ang="0">
                <a:pos x="0" y="202691"/>
              </a:cxn>
            </a:cxnLst>
            <a:rect l="0" t="0" r="r" b="b"/>
            <a:pathLst>
              <a:path w="443865" h="203200">
                <a:moveTo>
                  <a:pt x="0" y="202691"/>
                </a:moveTo>
                <a:lnTo>
                  <a:pt x="443483" y="202691"/>
                </a:lnTo>
                <a:lnTo>
                  <a:pt x="443483" y="0"/>
                </a:lnTo>
                <a:lnTo>
                  <a:pt x="0" y="0"/>
                </a:lnTo>
                <a:lnTo>
                  <a:pt x="0" y="202691"/>
                </a:lnTo>
                <a:close/>
              </a:path>
            </a:pathLst>
          </a:custGeom>
          <a:solidFill>
            <a:srgbClr val="704400"/>
          </a:solidFill>
          <a:ln w="9525">
            <a:noFill/>
            <a:round/>
            <a:headEnd/>
            <a:tailEnd/>
          </a:ln>
        </p:spPr>
        <p:txBody>
          <a:bodyPr lIns="0" tIns="0" rIns="0" bIns="0"/>
          <a:lstStyle/>
          <a:p>
            <a:endParaRPr lang="it-IT"/>
          </a:p>
        </p:txBody>
      </p:sp>
      <p:sp>
        <p:nvSpPr>
          <p:cNvPr id="180247" name="object 45"/>
          <p:cNvSpPr>
            <a:spLocks/>
          </p:cNvSpPr>
          <p:nvPr/>
        </p:nvSpPr>
        <p:spPr bwMode="auto">
          <a:xfrm>
            <a:off x="6918325" y="3841750"/>
            <a:ext cx="444500" cy="203200"/>
          </a:xfrm>
          <a:custGeom>
            <a:avLst/>
            <a:gdLst/>
            <a:ahLst/>
            <a:cxnLst>
              <a:cxn ang="0">
                <a:pos x="0" y="202691"/>
              </a:cxn>
              <a:cxn ang="0">
                <a:pos x="443483" y="202691"/>
              </a:cxn>
              <a:cxn ang="0">
                <a:pos x="443483" y="0"/>
              </a:cxn>
              <a:cxn ang="0">
                <a:pos x="0" y="0"/>
              </a:cxn>
              <a:cxn ang="0">
                <a:pos x="0" y="202691"/>
              </a:cxn>
            </a:cxnLst>
            <a:rect l="0" t="0" r="r" b="b"/>
            <a:pathLst>
              <a:path w="443865" h="203200">
                <a:moveTo>
                  <a:pt x="0" y="202691"/>
                </a:moveTo>
                <a:lnTo>
                  <a:pt x="443483" y="202691"/>
                </a:lnTo>
                <a:lnTo>
                  <a:pt x="443483" y="0"/>
                </a:lnTo>
                <a:lnTo>
                  <a:pt x="0" y="0"/>
                </a:lnTo>
                <a:lnTo>
                  <a:pt x="0" y="202691"/>
                </a:lnTo>
                <a:close/>
              </a:path>
            </a:pathLst>
          </a:custGeom>
          <a:solidFill>
            <a:srgbClr val="704400"/>
          </a:solidFill>
          <a:ln w="9525">
            <a:noFill/>
            <a:round/>
            <a:headEnd/>
            <a:tailEnd/>
          </a:ln>
        </p:spPr>
        <p:txBody>
          <a:bodyPr lIns="0" tIns="0" rIns="0" bIns="0"/>
          <a:lstStyle/>
          <a:p>
            <a:endParaRPr lang="it-IT"/>
          </a:p>
        </p:txBody>
      </p:sp>
      <p:sp>
        <p:nvSpPr>
          <p:cNvPr id="180248" name="object 46"/>
          <p:cNvSpPr>
            <a:spLocks/>
          </p:cNvSpPr>
          <p:nvPr/>
        </p:nvSpPr>
        <p:spPr bwMode="auto">
          <a:xfrm>
            <a:off x="7435850" y="3841750"/>
            <a:ext cx="442913" cy="203200"/>
          </a:xfrm>
          <a:custGeom>
            <a:avLst/>
            <a:gdLst/>
            <a:ahLst/>
            <a:cxnLst>
              <a:cxn ang="0">
                <a:pos x="0" y="202691"/>
              </a:cxn>
              <a:cxn ang="0">
                <a:pos x="441959" y="202691"/>
              </a:cxn>
              <a:cxn ang="0">
                <a:pos x="441959" y="0"/>
              </a:cxn>
              <a:cxn ang="0">
                <a:pos x="0" y="0"/>
              </a:cxn>
              <a:cxn ang="0">
                <a:pos x="0" y="202691"/>
              </a:cxn>
            </a:cxnLst>
            <a:rect l="0" t="0" r="r" b="b"/>
            <a:pathLst>
              <a:path w="441959" h="203200">
                <a:moveTo>
                  <a:pt x="0" y="202691"/>
                </a:moveTo>
                <a:lnTo>
                  <a:pt x="441959" y="202691"/>
                </a:lnTo>
                <a:lnTo>
                  <a:pt x="441959" y="0"/>
                </a:lnTo>
                <a:lnTo>
                  <a:pt x="0" y="0"/>
                </a:lnTo>
                <a:lnTo>
                  <a:pt x="0" y="202691"/>
                </a:lnTo>
                <a:close/>
              </a:path>
            </a:pathLst>
          </a:custGeom>
          <a:solidFill>
            <a:srgbClr val="704400"/>
          </a:solidFill>
          <a:ln w="9525">
            <a:noFill/>
            <a:round/>
            <a:headEnd/>
            <a:tailEnd/>
          </a:ln>
        </p:spPr>
        <p:txBody>
          <a:bodyPr lIns="0" tIns="0" rIns="0" bIns="0"/>
          <a:lstStyle/>
          <a:p>
            <a:endParaRPr lang="it-IT"/>
          </a:p>
        </p:txBody>
      </p:sp>
      <p:sp>
        <p:nvSpPr>
          <p:cNvPr id="180249" name="object 47"/>
          <p:cNvSpPr>
            <a:spLocks/>
          </p:cNvSpPr>
          <p:nvPr/>
        </p:nvSpPr>
        <p:spPr bwMode="auto">
          <a:xfrm>
            <a:off x="7951788" y="3841750"/>
            <a:ext cx="444500" cy="203200"/>
          </a:xfrm>
          <a:custGeom>
            <a:avLst/>
            <a:gdLst/>
            <a:ahLst/>
            <a:cxnLst>
              <a:cxn ang="0">
                <a:pos x="0" y="202691"/>
              </a:cxn>
              <a:cxn ang="0">
                <a:pos x="443483" y="202691"/>
              </a:cxn>
              <a:cxn ang="0">
                <a:pos x="443483" y="0"/>
              </a:cxn>
              <a:cxn ang="0">
                <a:pos x="0" y="0"/>
              </a:cxn>
              <a:cxn ang="0">
                <a:pos x="0" y="202691"/>
              </a:cxn>
            </a:cxnLst>
            <a:rect l="0" t="0" r="r" b="b"/>
            <a:pathLst>
              <a:path w="443865" h="203200">
                <a:moveTo>
                  <a:pt x="0" y="202691"/>
                </a:moveTo>
                <a:lnTo>
                  <a:pt x="443483" y="202691"/>
                </a:lnTo>
                <a:lnTo>
                  <a:pt x="443483" y="0"/>
                </a:lnTo>
                <a:lnTo>
                  <a:pt x="0" y="0"/>
                </a:lnTo>
                <a:lnTo>
                  <a:pt x="0" y="202691"/>
                </a:lnTo>
                <a:close/>
              </a:path>
            </a:pathLst>
          </a:custGeom>
          <a:solidFill>
            <a:srgbClr val="704400"/>
          </a:solidFill>
          <a:ln w="9525">
            <a:noFill/>
            <a:round/>
            <a:headEnd/>
            <a:tailEnd/>
          </a:ln>
        </p:spPr>
        <p:txBody>
          <a:bodyPr lIns="0" tIns="0" rIns="0" bIns="0"/>
          <a:lstStyle/>
          <a:p>
            <a:endParaRPr lang="it-IT"/>
          </a:p>
        </p:txBody>
      </p:sp>
      <p:sp>
        <p:nvSpPr>
          <p:cNvPr id="180250" name="object 48"/>
          <p:cNvSpPr>
            <a:spLocks/>
          </p:cNvSpPr>
          <p:nvPr/>
        </p:nvSpPr>
        <p:spPr bwMode="auto">
          <a:xfrm>
            <a:off x="8467725" y="3841750"/>
            <a:ext cx="444500" cy="203200"/>
          </a:xfrm>
          <a:custGeom>
            <a:avLst/>
            <a:gdLst/>
            <a:ahLst/>
            <a:cxnLst>
              <a:cxn ang="0">
                <a:pos x="0" y="202691"/>
              </a:cxn>
              <a:cxn ang="0">
                <a:pos x="443483" y="202691"/>
              </a:cxn>
              <a:cxn ang="0">
                <a:pos x="443483" y="0"/>
              </a:cxn>
              <a:cxn ang="0">
                <a:pos x="0" y="0"/>
              </a:cxn>
              <a:cxn ang="0">
                <a:pos x="0" y="202691"/>
              </a:cxn>
            </a:cxnLst>
            <a:rect l="0" t="0" r="r" b="b"/>
            <a:pathLst>
              <a:path w="443865" h="203200">
                <a:moveTo>
                  <a:pt x="0" y="202691"/>
                </a:moveTo>
                <a:lnTo>
                  <a:pt x="443483" y="202691"/>
                </a:lnTo>
                <a:lnTo>
                  <a:pt x="443483" y="0"/>
                </a:lnTo>
                <a:lnTo>
                  <a:pt x="0" y="0"/>
                </a:lnTo>
                <a:lnTo>
                  <a:pt x="0" y="202691"/>
                </a:lnTo>
                <a:close/>
              </a:path>
            </a:pathLst>
          </a:custGeom>
          <a:solidFill>
            <a:srgbClr val="704400"/>
          </a:solidFill>
          <a:ln w="9525">
            <a:noFill/>
            <a:round/>
            <a:headEnd/>
            <a:tailEnd/>
          </a:ln>
        </p:spPr>
        <p:txBody>
          <a:bodyPr lIns="0" tIns="0" rIns="0" bIns="0"/>
          <a:lstStyle/>
          <a:p>
            <a:endParaRPr lang="it-IT"/>
          </a:p>
        </p:txBody>
      </p:sp>
      <p:sp>
        <p:nvSpPr>
          <p:cNvPr id="180251" name="object 49"/>
          <p:cNvSpPr>
            <a:spLocks/>
          </p:cNvSpPr>
          <p:nvPr/>
        </p:nvSpPr>
        <p:spPr bwMode="auto">
          <a:xfrm>
            <a:off x="8728075" y="3556000"/>
            <a:ext cx="184150" cy="203200"/>
          </a:xfrm>
          <a:custGeom>
            <a:avLst/>
            <a:gdLst/>
            <a:ahLst/>
            <a:cxnLst>
              <a:cxn ang="0">
                <a:pos x="0" y="202691"/>
              </a:cxn>
              <a:cxn ang="0">
                <a:pos x="184403" y="202691"/>
              </a:cxn>
              <a:cxn ang="0">
                <a:pos x="184403" y="0"/>
              </a:cxn>
              <a:cxn ang="0">
                <a:pos x="0" y="0"/>
              </a:cxn>
              <a:cxn ang="0">
                <a:pos x="0" y="202691"/>
              </a:cxn>
            </a:cxnLst>
            <a:rect l="0" t="0" r="r" b="b"/>
            <a:pathLst>
              <a:path w="184784" h="203200">
                <a:moveTo>
                  <a:pt x="0" y="202691"/>
                </a:moveTo>
                <a:lnTo>
                  <a:pt x="184403" y="202691"/>
                </a:lnTo>
                <a:lnTo>
                  <a:pt x="184403" y="0"/>
                </a:lnTo>
                <a:lnTo>
                  <a:pt x="0" y="0"/>
                </a:lnTo>
                <a:lnTo>
                  <a:pt x="0" y="202691"/>
                </a:lnTo>
                <a:close/>
              </a:path>
            </a:pathLst>
          </a:custGeom>
          <a:solidFill>
            <a:srgbClr val="704400"/>
          </a:solidFill>
          <a:ln w="9525">
            <a:noFill/>
            <a:round/>
            <a:headEnd/>
            <a:tailEnd/>
          </a:ln>
        </p:spPr>
        <p:txBody>
          <a:bodyPr lIns="0" tIns="0" rIns="0" bIns="0"/>
          <a:lstStyle/>
          <a:p>
            <a:endParaRPr lang="it-IT"/>
          </a:p>
        </p:txBody>
      </p:sp>
      <p:sp>
        <p:nvSpPr>
          <p:cNvPr id="180252" name="object 50"/>
          <p:cNvSpPr>
            <a:spLocks/>
          </p:cNvSpPr>
          <p:nvPr/>
        </p:nvSpPr>
        <p:spPr bwMode="auto">
          <a:xfrm>
            <a:off x="6918325" y="3556000"/>
            <a:ext cx="184150" cy="203200"/>
          </a:xfrm>
          <a:custGeom>
            <a:avLst/>
            <a:gdLst/>
            <a:ahLst/>
            <a:cxnLst>
              <a:cxn ang="0">
                <a:pos x="0" y="202691"/>
              </a:cxn>
              <a:cxn ang="0">
                <a:pos x="184403" y="202691"/>
              </a:cxn>
              <a:cxn ang="0">
                <a:pos x="184403" y="0"/>
              </a:cxn>
              <a:cxn ang="0">
                <a:pos x="0" y="0"/>
              </a:cxn>
              <a:cxn ang="0">
                <a:pos x="0" y="202691"/>
              </a:cxn>
            </a:cxnLst>
            <a:rect l="0" t="0" r="r" b="b"/>
            <a:pathLst>
              <a:path w="184784" h="203200">
                <a:moveTo>
                  <a:pt x="0" y="202691"/>
                </a:moveTo>
                <a:lnTo>
                  <a:pt x="184403" y="202691"/>
                </a:lnTo>
                <a:lnTo>
                  <a:pt x="184403" y="0"/>
                </a:lnTo>
                <a:lnTo>
                  <a:pt x="0" y="0"/>
                </a:lnTo>
                <a:lnTo>
                  <a:pt x="0" y="202691"/>
                </a:lnTo>
                <a:close/>
              </a:path>
            </a:pathLst>
          </a:custGeom>
          <a:solidFill>
            <a:srgbClr val="704400"/>
          </a:solidFill>
          <a:ln w="9525">
            <a:noFill/>
            <a:round/>
            <a:headEnd/>
            <a:tailEnd/>
          </a:ln>
        </p:spPr>
        <p:txBody>
          <a:bodyPr lIns="0" tIns="0" rIns="0" bIns="0"/>
          <a:lstStyle/>
          <a:p>
            <a:endParaRPr lang="it-IT"/>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object 14"/>
          <p:cNvSpPr>
            <a:spLocks/>
          </p:cNvSpPr>
          <p:nvPr/>
        </p:nvSpPr>
        <p:spPr bwMode="auto">
          <a:xfrm>
            <a:off x="6232525" y="2771775"/>
            <a:ext cx="339725" cy="565150"/>
          </a:xfrm>
          <a:custGeom>
            <a:avLst/>
            <a:gdLst/>
            <a:ahLst/>
            <a:cxnLst>
              <a:cxn ang="0">
                <a:pos x="200278" y="0"/>
              </a:cxn>
              <a:cxn ang="0">
                <a:pos x="200278" y="141351"/>
              </a:cxn>
              <a:cxn ang="0">
                <a:pos x="0" y="141351"/>
              </a:cxn>
              <a:cxn ang="0">
                <a:pos x="0" y="424053"/>
              </a:cxn>
              <a:cxn ang="0">
                <a:pos x="200278" y="424053"/>
              </a:cxn>
              <a:cxn ang="0">
                <a:pos x="200278" y="565404"/>
              </a:cxn>
              <a:cxn ang="0">
                <a:pos x="339851" y="282702"/>
              </a:cxn>
              <a:cxn ang="0">
                <a:pos x="200278" y="0"/>
              </a:cxn>
            </a:cxnLst>
            <a:rect l="0" t="0" r="r" b="b"/>
            <a:pathLst>
              <a:path w="339851" h="565404">
                <a:moveTo>
                  <a:pt x="200278" y="0"/>
                </a:moveTo>
                <a:lnTo>
                  <a:pt x="200278" y="141351"/>
                </a:lnTo>
                <a:lnTo>
                  <a:pt x="0" y="141351"/>
                </a:lnTo>
                <a:lnTo>
                  <a:pt x="0" y="424053"/>
                </a:lnTo>
                <a:lnTo>
                  <a:pt x="200278" y="424053"/>
                </a:lnTo>
                <a:lnTo>
                  <a:pt x="200278" y="565404"/>
                </a:lnTo>
                <a:lnTo>
                  <a:pt x="339851" y="282702"/>
                </a:lnTo>
                <a:lnTo>
                  <a:pt x="200278" y="0"/>
                </a:lnTo>
              </a:path>
            </a:pathLst>
          </a:custGeom>
          <a:solidFill>
            <a:srgbClr val="000000"/>
          </a:solidFill>
          <a:ln w="9525">
            <a:noFill/>
            <a:round/>
            <a:headEnd/>
            <a:tailEnd/>
          </a:ln>
        </p:spPr>
        <p:txBody>
          <a:bodyPr lIns="0" tIns="0" rIns="0" bIns="0"/>
          <a:lstStyle/>
          <a:p>
            <a:endParaRPr lang="it-IT"/>
          </a:p>
        </p:txBody>
      </p:sp>
      <p:sp>
        <p:nvSpPr>
          <p:cNvPr id="181250" name="object 15"/>
          <p:cNvSpPr>
            <a:spLocks/>
          </p:cNvSpPr>
          <p:nvPr/>
        </p:nvSpPr>
        <p:spPr bwMode="auto">
          <a:xfrm>
            <a:off x="6232525" y="2771775"/>
            <a:ext cx="339725" cy="565150"/>
          </a:xfrm>
          <a:custGeom>
            <a:avLst/>
            <a:gdLst/>
            <a:ahLst/>
            <a:cxnLst>
              <a:cxn ang="0">
                <a:pos x="0" y="141351"/>
              </a:cxn>
              <a:cxn ang="0">
                <a:pos x="200278" y="141351"/>
              </a:cxn>
              <a:cxn ang="0">
                <a:pos x="200278" y="0"/>
              </a:cxn>
              <a:cxn ang="0">
                <a:pos x="339851" y="282702"/>
              </a:cxn>
              <a:cxn ang="0">
                <a:pos x="200278" y="565404"/>
              </a:cxn>
              <a:cxn ang="0">
                <a:pos x="200278" y="424053"/>
              </a:cxn>
              <a:cxn ang="0">
                <a:pos x="0" y="424053"/>
              </a:cxn>
              <a:cxn ang="0">
                <a:pos x="0" y="141351"/>
              </a:cxn>
            </a:cxnLst>
            <a:rect l="0" t="0" r="r" b="b"/>
            <a:pathLst>
              <a:path w="339851" h="565404">
                <a:moveTo>
                  <a:pt x="0" y="141351"/>
                </a:moveTo>
                <a:lnTo>
                  <a:pt x="200278" y="141351"/>
                </a:lnTo>
                <a:lnTo>
                  <a:pt x="200278" y="0"/>
                </a:lnTo>
                <a:lnTo>
                  <a:pt x="339851" y="282702"/>
                </a:lnTo>
                <a:lnTo>
                  <a:pt x="200278" y="565404"/>
                </a:lnTo>
                <a:lnTo>
                  <a:pt x="200278" y="424053"/>
                </a:lnTo>
                <a:lnTo>
                  <a:pt x="0" y="424053"/>
                </a:lnTo>
                <a:lnTo>
                  <a:pt x="0" y="141351"/>
                </a:lnTo>
                <a:close/>
              </a:path>
            </a:pathLst>
          </a:custGeom>
          <a:noFill/>
          <a:ln w="9144">
            <a:solidFill>
              <a:srgbClr val="000000"/>
            </a:solidFill>
            <a:round/>
            <a:headEnd/>
            <a:tailEnd/>
          </a:ln>
        </p:spPr>
        <p:txBody>
          <a:bodyPr lIns="0" tIns="0" rIns="0" bIns="0"/>
          <a:lstStyle/>
          <a:p>
            <a:endParaRPr lang="it-IT"/>
          </a:p>
        </p:txBody>
      </p:sp>
      <p:sp>
        <p:nvSpPr>
          <p:cNvPr id="181251" name="object 16"/>
          <p:cNvSpPr>
            <a:spLocks/>
          </p:cNvSpPr>
          <p:nvPr/>
        </p:nvSpPr>
        <p:spPr bwMode="auto">
          <a:xfrm>
            <a:off x="3432175" y="3743325"/>
            <a:ext cx="0" cy="123825"/>
          </a:xfrm>
          <a:custGeom>
            <a:avLst/>
            <a:gdLst/>
            <a:ahLst/>
            <a:cxnLst>
              <a:cxn ang="0">
                <a:pos x="0" y="124967"/>
              </a:cxn>
              <a:cxn ang="0">
                <a:pos x="0" y="0"/>
              </a:cxn>
            </a:cxnLst>
            <a:rect l="0" t="0" r="r" b="b"/>
            <a:pathLst>
              <a:path h="124968">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252" name="object 17"/>
          <p:cNvSpPr>
            <a:spLocks/>
          </p:cNvSpPr>
          <p:nvPr/>
        </p:nvSpPr>
        <p:spPr bwMode="auto">
          <a:xfrm>
            <a:off x="3476625" y="3743325"/>
            <a:ext cx="0" cy="123825"/>
          </a:xfrm>
          <a:custGeom>
            <a:avLst/>
            <a:gdLst/>
            <a:ahLst/>
            <a:cxnLst>
              <a:cxn ang="0">
                <a:pos x="0" y="124967"/>
              </a:cxn>
              <a:cxn ang="0">
                <a:pos x="0" y="0"/>
              </a:cxn>
            </a:cxnLst>
            <a:rect l="0" t="0" r="r" b="b"/>
            <a:pathLst>
              <a:path h="124968">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253" name="object 18"/>
          <p:cNvSpPr>
            <a:spLocks/>
          </p:cNvSpPr>
          <p:nvPr/>
        </p:nvSpPr>
        <p:spPr bwMode="auto">
          <a:xfrm>
            <a:off x="3421063" y="3848100"/>
            <a:ext cx="61912" cy="63500"/>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3300"/>
          </a:solidFill>
          <a:ln w="9525">
            <a:noFill/>
            <a:round/>
            <a:headEnd/>
            <a:tailEnd/>
          </a:ln>
        </p:spPr>
        <p:txBody>
          <a:bodyPr lIns="0" tIns="0" rIns="0" bIns="0"/>
          <a:lstStyle/>
          <a:p>
            <a:endParaRPr lang="it-IT"/>
          </a:p>
        </p:txBody>
      </p:sp>
      <p:sp>
        <p:nvSpPr>
          <p:cNvPr id="181254" name="object 19"/>
          <p:cNvSpPr>
            <a:spLocks/>
          </p:cNvSpPr>
          <p:nvPr/>
        </p:nvSpPr>
        <p:spPr bwMode="auto">
          <a:xfrm>
            <a:off x="3421063" y="3848100"/>
            <a:ext cx="61912" cy="63500"/>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1255" name="object 20"/>
          <p:cNvSpPr>
            <a:spLocks/>
          </p:cNvSpPr>
          <p:nvPr/>
        </p:nvSpPr>
        <p:spPr bwMode="auto">
          <a:xfrm>
            <a:off x="2735263" y="3590925"/>
            <a:ext cx="63500" cy="63500"/>
          </a:xfrm>
          <a:custGeom>
            <a:avLst/>
            <a:gdLst/>
            <a:ahLst/>
            <a:cxnLst>
              <a:cxn ang="0">
                <a:pos x="22837" y="0"/>
              </a:cxn>
              <a:cxn ang="0">
                <a:pos x="11058" y="6696"/>
              </a:cxn>
              <a:cxn ang="0">
                <a:pos x="2988" y="17967"/>
              </a:cxn>
              <a:cxn ang="0">
                <a:pos x="0" y="32304"/>
              </a:cxn>
              <a:cxn ang="0">
                <a:pos x="143" y="35517"/>
              </a:cxn>
              <a:cxn ang="0">
                <a:pos x="3593" y="47397"/>
              </a:cxn>
              <a:cxn ang="0">
                <a:pos x="11590" y="56817"/>
              </a:cxn>
              <a:cxn ang="0">
                <a:pos x="24055" y="62754"/>
              </a:cxn>
              <a:cxn ang="0">
                <a:pos x="40911" y="64185"/>
              </a:cxn>
              <a:cxn ang="0">
                <a:pos x="52067" y="57106"/>
              </a:cxn>
              <a:cxn ang="0">
                <a:pos x="59653" y="45445"/>
              </a:cxn>
              <a:cxn ang="0">
                <a:pos x="62428" y="30292"/>
              </a:cxn>
              <a:cxn ang="0">
                <a:pos x="59296" y="17951"/>
              </a:cxn>
              <a:cxn ang="0">
                <a:pos x="51543" y="8103"/>
              </a:cxn>
              <a:cxn ang="0">
                <a:pos x="39323" y="1760"/>
              </a:cxn>
              <a:cxn ang="0">
                <a:pos x="22837" y="0"/>
              </a:cxn>
            </a:cxnLst>
            <a:rect l="0" t="0" r="r" b="b"/>
            <a:pathLst>
              <a:path w="62428" h="64185">
                <a:moveTo>
                  <a:pt x="22837" y="0"/>
                </a:moveTo>
                <a:lnTo>
                  <a:pt x="11058" y="6696"/>
                </a:lnTo>
                <a:lnTo>
                  <a:pt x="2988" y="17967"/>
                </a:lnTo>
                <a:lnTo>
                  <a:pt x="0" y="32304"/>
                </a:lnTo>
                <a:lnTo>
                  <a:pt x="143" y="35517"/>
                </a:lnTo>
                <a:lnTo>
                  <a:pt x="3593" y="47397"/>
                </a:lnTo>
                <a:lnTo>
                  <a:pt x="11590" y="56817"/>
                </a:lnTo>
                <a:lnTo>
                  <a:pt x="24055" y="62754"/>
                </a:lnTo>
                <a:lnTo>
                  <a:pt x="40911" y="64185"/>
                </a:lnTo>
                <a:lnTo>
                  <a:pt x="52067" y="57106"/>
                </a:lnTo>
                <a:lnTo>
                  <a:pt x="59653" y="45445"/>
                </a:lnTo>
                <a:lnTo>
                  <a:pt x="62428" y="30292"/>
                </a:lnTo>
                <a:lnTo>
                  <a:pt x="59296" y="17951"/>
                </a:lnTo>
                <a:lnTo>
                  <a:pt x="51543" y="8103"/>
                </a:lnTo>
                <a:lnTo>
                  <a:pt x="39323" y="1760"/>
                </a:lnTo>
                <a:lnTo>
                  <a:pt x="22837" y="0"/>
                </a:lnTo>
              </a:path>
            </a:pathLst>
          </a:custGeom>
          <a:solidFill>
            <a:srgbClr val="FF3300"/>
          </a:solidFill>
          <a:ln w="9525">
            <a:noFill/>
            <a:round/>
            <a:headEnd/>
            <a:tailEnd/>
          </a:ln>
        </p:spPr>
        <p:txBody>
          <a:bodyPr lIns="0" tIns="0" rIns="0" bIns="0"/>
          <a:lstStyle/>
          <a:p>
            <a:endParaRPr lang="it-IT"/>
          </a:p>
        </p:txBody>
      </p:sp>
      <p:sp>
        <p:nvSpPr>
          <p:cNvPr id="181256" name="object 21"/>
          <p:cNvSpPr>
            <a:spLocks/>
          </p:cNvSpPr>
          <p:nvPr/>
        </p:nvSpPr>
        <p:spPr bwMode="auto">
          <a:xfrm>
            <a:off x="2735263" y="3590925"/>
            <a:ext cx="63500" cy="63500"/>
          </a:xfrm>
          <a:custGeom>
            <a:avLst/>
            <a:gdLst/>
            <a:ahLst/>
            <a:cxnLst>
              <a:cxn ang="0">
                <a:pos x="0" y="32304"/>
              </a:cxn>
              <a:cxn ang="0">
                <a:pos x="2991" y="17951"/>
              </a:cxn>
              <a:cxn ang="0">
                <a:pos x="11058" y="6696"/>
              </a:cxn>
              <a:cxn ang="0">
                <a:pos x="22837" y="0"/>
              </a:cxn>
              <a:cxn ang="0">
                <a:pos x="39323" y="1760"/>
              </a:cxn>
              <a:cxn ang="0">
                <a:pos x="51543" y="8103"/>
              </a:cxn>
              <a:cxn ang="0">
                <a:pos x="59308" y="17967"/>
              </a:cxn>
              <a:cxn ang="0">
                <a:pos x="62428" y="30292"/>
              </a:cxn>
              <a:cxn ang="0">
                <a:pos x="59653" y="45445"/>
              </a:cxn>
              <a:cxn ang="0">
                <a:pos x="52067" y="57106"/>
              </a:cxn>
              <a:cxn ang="0">
                <a:pos x="40911" y="64185"/>
              </a:cxn>
              <a:cxn ang="0">
                <a:pos x="24055" y="62754"/>
              </a:cxn>
              <a:cxn ang="0">
                <a:pos x="11590" y="56817"/>
              </a:cxn>
              <a:cxn ang="0">
                <a:pos x="3593" y="47397"/>
              </a:cxn>
              <a:cxn ang="0">
                <a:pos x="143" y="35517"/>
              </a:cxn>
              <a:cxn ang="0">
                <a:pos x="0" y="32304"/>
              </a:cxn>
            </a:cxnLst>
            <a:rect l="0" t="0" r="r" b="b"/>
            <a:pathLst>
              <a:path w="62428" h="64185">
                <a:moveTo>
                  <a:pt x="0" y="32304"/>
                </a:moveTo>
                <a:lnTo>
                  <a:pt x="2991" y="17951"/>
                </a:lnTo>
                <a:lnTo>
                  <a:pt x="11058" y="6696"/>
                </a:lnTo>
                <a:lnTo>
                  <a:pt x="22837" y="0"/>
                </a:lnTo>
                <a:lnTo>
                  <a:pt x="39323" y="1760"/>
                </a:lnTo>
                <a:lnTo>
                  <a:pt x="51543" y="8103"/>
                </a:lnTo>
                <a:lnTo>
                  <a:pt x="59308" y="17967"/>
                </a:lnTo>
                <a:lnTo>
                  <a:pt x="62428" y="30292"/>
                </a:lnTo>
                <a:lnTo>
                  <a:pt x="59653" y="45445"/>
                </a:lnTo>
                <a:lnTo>
                  <a:pt x="52067" y="57106"/>
                </a:lnTo>
                <a:lnTo>
                  <a:pt x="40911" y="64185"/>
                </a:lnTo>
                <a:lnTo>
                  <a:pt x="24055" y="62754"/>
                </a:lnTo>
                <a:lnTo>
                  <a:pt x="11590" y="56817"/>
                </a:lnTo>
                <a:lnTo>
                  <a:pt x="3593" y="47397"/>
                </a:lnTo>
                <a:lnTo>
                  <a:pt x="143" y="35517"/>
                </a:lnTo>
                <a:lnTo>
                  <a:pt x="0" y="32304"/>
                </a:lnTo>
                <a:close/>
              </a:path>
            </a:pathLst>
          </a:custGeom>
          <a:noFill/>
          <a:ln w="6096">
            <a:solidFill>
              <a:srgbClr val="000000"/>
            </a:solidFill>
            <a:round/>
            <a:headEnd/>
            <a:tailEnd/>
          </a:ln>
        </p:spPr>
        <p:txBody>
          <a:bodyPr lIns="0" tIns="0" rIns="0" bIns="0"/>
          <a:lstStyle/>
          <a:p>
            <a:endParaRPr lang="it-IT"/>
          </a:p>
        </p:txBody>
      </p:sp>
      <p:sp>
        <p:nvSpPr>
          <p:cNvPr id="181257" name="object 22"/>
          <p:cNvSpPr>
            <a:spLocks/>
          </p:cNvSpPr>
          <p:nvPr/>
        </p:nvSpPr>
        <p:spPr bwMode="auto">
          <a:xfrm>
            <a:off x="3325813" y="3589338"/>
            <a:ext cx="57150" cy="66675"/>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00"/>
          </a:solidFill>
          <a:ln w="9525">
            <a:noFill/>
            <a:round/>
            <a:headEnd/>
            <a:tailEnd/>
          </a:ln>
        </p:spPr>
        <p:txBody>
          <a:bodyPr lIns="0" tIns="0" rIns="0" bIns="0"/>
          <a:lstStyle/>
          <a:p>
            <a:endParaRPr lang="it-IT"/>
          </a:p>
        </p:txBody>
      </p:sp>
      <p:sp>
        <p:nvSpPr>
          <p:cNvPr id="181258" name="object 23"/>
          <p:cNvSpPr>
            <a:spLocks/>
          </p:cNvSpPr>
          <p:nvPr/>
        </p:nvSpPr>
        <p:spPr bwMode="auto">
          <a:xfrm>
            <a:off x="3325813" y="3589338"/>
            <a:ext cx="57150" cy="66675"/>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259" name="object 24"/>
          <p:cNvSpPr>
            <a:spLocks/>
          </p:cNvSpPr>
          <p:nvPr/>
        </p:nvSpPr>
        <p:spPr bwMode="auto">
          <a:xfrm>
            <a:off x="2746375" y="3646488"/>
            <a:ext cx="0" cy="77787"/>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260" name="object 25"/>
          <p:cNvSpPr>
            <a:spLocks/>
          </p:cNvSpPr>
          <p:nvPr/>
        </p:nvSpPr>
        <p:spPr bwMode="auto">
          <a:xfrm>
            <a:off x="2794000" y="3646488"/>
            <a:ext cx="0" cy="77787"/>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261" name="object 26"/>
          <p:cNvSpPr>
            <a:spLocks/>
          </p:cNvSpPr>
          <p:nvPr/>
        </p:nvSpPr>
        <p:spPr bwMode="auto">
          <a:xfrm>
            <a:off x="3335338" y="3646488"/>
            <a:ext cx="0" cy="220662"/>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1262" name="object 27"/>
          <p:cNvSpPr>
            <a:spLocks/>
          </p:cNvSpPr>
          <p:nvPr/>
        </p:nvSpPr>
        <p:spPr bwMode="auto">
          <a:xfrm>
            <a:off x="3381375" y="3646488"/>
            <a:ext cx="0" cy="77787"/>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263" name="object 28"/>
          <p:cNvSpPr>
            <a:spLocks/>
          </p:cNvSpPr>
          <p:nvPr/>
        </p:nvSpPr>
        <p:spPr bwMode="auto">
          <a:xfrm>
            <a:off x="2149475" y="3170238"/>
            <a:ext cx="57150" cy="65087"/>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1264" name="object 29"/>
          <p:cNvSpPr>
            <a:spLocks/>
          </p:cNvSpPr>
          <p:nvPr/>
        </p:nvSpPr>
        <p:spPr bwMode="auto">
          <a:xfrm>
            <a:off x="2149475" y="3170238"/>
            <a:ext cx="57150" cy="65087"/>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5">
            <a:solidFill>
              <a:srgbClr val="000000"/>
            </a:solidFill>
            <a:round/>
            <a:headEnd/>
            <a:tailEnd/>
          </a:ln>
        </p:spPr>
        <p:txBody>
          <a:bodyPr lIns="0" tIns="0" rIns="0" bIns="0"/>
          <a:lstStyle/>
          <a:p>
            <a:endParaRPr lang="it-IT"/>
          </a:p>
        </p:txBody>
      </p:sp>
      <p:sp>
        <p:nvSpPr>
          <p:cNvPr id="181265" name="object 30"/>
          <p:cNvSpPr>
            <a:spLocks/>
          </p:cNvSpPr>
          <p:nvPr/>
        </p:nvSpPr>
        <p:spPr bwMode="auto">
          <a:xfrm>
            <a:off x="2244725" y="3170238"/>
            <a:ext cx="61913" cy="63500"/>
          </a:xfrm>
          <a:custGeom>
            <a:avLst/>
            <a:gdLst/>
            <a:ahLst/>
            <a:cxnLst>
              <a:cxn ang="0">
                <a:pos x="23323" y="0"/>
              </a:cxn>
              <a:cxn ang="0">
                <a:pos x="11307" y="6485"/>
              </a:cxn>
              <a:cxn ang="0">
                <a:pos x="3062" y="17557"/>
              </a:cxn>
              <a:cxn ang="0">
                <a:pos x="0" y="31701"/>
              </a:cxn>
              <a:cxn ang="0">
                <a:pos x="36" y="33300"/>
              </a:cxn>
              <a:cxn ang="0">
                <a:pos x="3064" y="45442"/>
              </a:cxn>
              <a:cxn ang="0">
                <a:pos x="10821" y="55200"/>
              </a:cxn>
              <a:cxn ang="0">
                <a:pos x="23125" y="61486"/>
              </a:cxn>
              <a:cxn ang="0">
                <a:pos x="39798" y="63216"/>
              </a:cxn>
              <a:cxn ang="0">
                <a:pos x="51502" y="56540"/>
              </a:cxn>
              <a:cxn ang="0">
                <a:pos x="59509" y="45266"/>
              </a:cxn>
              <a:cxn ang="0">
                <a:pos x="62469" y="30712"/>
              </a:cxn>
              <a:cxn ang="0">
                <a:pos x="59618" y="18350"/>
              </a:cxn>
              <a:cxn ang="0">
                <a:pos x="51981" y="8372"/>
              </a:cxn>
              <a:cxn ang="0">
                <a:pos x="39801" y="1885"/>
              </a:cxn>
              <a:cxn ang="0">
                <a:pos x="23323" y="0"/>
              </a:cxn>
            </a:cxnLst>
            <a:rect l="0" t="0" r="r" b="b"/>
            <a:pathLst>
              <a:path w="62469" h="63216">
                <a:moveTo>
                  <a:pt x="23323" y="0"/>
                </a:moveTo>
                <a:lnTo>
                  <a:pt x="11307" y="6485"/>
                </a:lnTo>
                <a:lnTo>
                  <a:pt x="3062" y="17557"/>
                </a:lnTo>
                <a:lnTo>
                  <a:pt x="0" y="31701"/>
                </a:lnTo>
                <a:lnTo>
                  <a:pt x="36" y="33300"/>
                </a:lnTo>
                <a:lnTo>
                  <a:pt x="3064" y="45442"/>
                </a:lnTo>
                <a:lnTo>
                  <a:pt x="10821" y="55200"/>
                </a:lnTo>
                <a:lnTo>
                  <a:pt x="23125" y="61486"/>
                </a:lnTo>
                <a:lnTo>
                  <a:pt x="39798" y="63216"/>
                </a:lnTo>
                <a:lnTo>
                  <a:pt x="51502" y="56540"/>
                </a:lnTo>
                <a:lnTo>
                  <a:pt x="59509" y="45266"/>
                </a:lnTo>
                <a:lnTo>
                  <a:pt x="62469" y="30712"/>
                </a:lnTo>
                <a:lnTo>
                  <a:pt x="59618" y="18350"/>
                </a:lnTo>
                <a:lnTo>
                  <a:pt x="51981" y="8372"/>
                </a:lnTo>
                <a:lnTo>
                  <a:pt x="39801" y="1885"/>
                </a:lnTo>
                <a:lnTo>
                  <a:pt x="23323" y="0"/>
                </a:lnTo>
              </a:path>
            </a:pathLst>
          </a:custGeom>
          <a:solidFill>
            <a:srgbClr val="FF3300"/>
          </a:solidFill>
          <a:ln w="9525">
            <a:noFill/>
            <a:round/>
            <a:headEnd/>
            <a:tailEnd/>
          </a:ln>
        </p:spPr>
        <p:txBody>
          <a:bodyPr lIns="0" tIns="0" rIns="0" bIns="0"/>
          <a:lstStyle/>
          <a:p>
            <a:endParaRPr lang="it-IT"/>
          </a:p>
        </p:txBody>
      </p:sp>
      <p:sp>
        <p:nvSpPr>
          <p:cNvPr id="181266" name="object 31"/>
          <p:cNvSpPr>
            <a:spLocks/>
          </p:cNvSpPr>
          <p:nvPr/>
        </p:nvSpPr>
        <p:spPr bwMode="auto">
          <a:xfrm>
            <a:off x="2244725" y="3170238"/>
            <a:ext cx="61913" cy="63500"/>
          </a:xfrm>
          <a:custGeom>
            <a:avLst/>
            <a:gdLst/>
            <a:ahLst/>
            <a:cxnLst>
              <a:cxn ang="0">
                <a:pos x="0" y="31701"/>
              </a:cxn>
              <a:cxn ang="0">
                <a:pos x="3062" y="17557"/>
              </a:cxn>
              <a:cxn ang="0">
                <a:pos x="11307" y="6485"/>
              </a:cxn>
              <a:cxn ang="0">
                <a:pos x="23323" y="0"/>
              </a:cxn>
              <a:cxn ang="0">
                <a:pos x="39801" y="1885"/>
              </a:cxn>
              <a:cxn ang="0">
                <a:pos x="51981" y="8372"/>
              </a:cxn>
              <a:cxn ang="0">
                <a:pos x="59618" y="18350"/>
              </a:cxn>
              <a:cxn ang="0">
                <a:pos x="62469" y="30712"/>
              </a:cxn>
              <a:cxn ang="0">
                <a:pos x="59509" y="45266"/>
              </a:cxn>
              <a:cxn ang="0">
                <a:pos x="51502" y="56540"/>
              </a:cxn>
              <a:cxn ang="0">
                <a:pos x="39798" y="63216"/>
              </a:cxn>
              <a:cxn ang="0">
                <a:pos x="23125" y="61486"/>
              </a:cxn>
              <a:cxn ang="0">
                <a:pos x="10821" y="55200"/>
              </a:cxn>
              <a:cxn ang="0">
                <a:pos x="3064" y="45442"/>
              </a:cxn>
              <a:cxn ang="0">
                <a:pos x="36" y="33300"/>
              </a:cxn>
              <a:cxn ang="0">
                <a:pos x="0" y="31701"/>
              </a:cxn>
            </a:cxnLst>
            <a:rect l="0" t="0" r="r" b="b"/>
            <a:pathLst>
              <a:path w="62469" h="63216">
                <a:moveTo>
                  <a:pt x="0" y="31701"/>
                </a:moveTo>
                <a:lnTo>
                  <a:pt x="3062" y="17557"/>
                </a:lnTo>
                <a:lnTo>
                  <a:pt x="11307" y="6485"/>
                </a:lnTo>
                <a:lnTo>
                  <a:pt x="23323" y="0"/>
                </a:lnTo>
                <a:lnTo>
                  <a:pt x="39801" y="1885"/>
                </a:lnTo>
                <a:lnTo>
                  <a:pt x="51981" y="8372"/>
                </a:lnTo>
                <a:lnTo>
                  <a:pt x="59618" y="18350"/>
                </a:lnTo>
                <a:lnTo>
                  <a:pt x="62469" y="30712"/>
                </a:lnTo>
                <a:lnTo>
                  <a:pt x="59509" y="45266"/>
                </a:lnTo>
                <a:lnTo>
                  <a:pt x="51502" y="56540"/>
                </a:lnTo>
                <a:lnTo>
                  <a:pt x="39798" y="63216"/>
                </a:lnTo>
                <a:lnTo>
                  <a:pt x="23125" y="61486"/>
                </a:lnTo>
                <a:lnTo>
                  <a:pt x="10821" y="55200"/>
                </a:lnTo>
                <a:lnTo>
                  <a:pt x="3064" y="45442"/>
                </a:lnTo>
                <a:lnTo>
                  <a:pt x="36" y="33300"/>
                </a:lnTo>
                <a:lnTo>
                  <a:pt x="0" y="31701"/>
                </a:lnTo>
                <a:close/>
              </a:path>
            </a:pathLst>
          </a:custGeom>
          <a:noFill/>
          <a:ln w="6096">
            <a:solidFill>
              <a:srgbClr val="000000"/>
            </a:solidFill>
            <a:round/>
            <a:headEnd/>
            <a:tailEnd/>
          </a:ln>
        </p:spPr>
        <p:txBody>
          <a:bodyPr lIns="0" tIns="0" rIns="0" bIns="0"/>
          <a:lstStyle/>
          <a:p>
            <a:endParaRPr lang="it-IT"/>
          </a:p>
        </p:txBody>
      </p:sp>
      <p:sp>
        <p:nvSpPr>
          <p:cNvPr id="181267" name="object 32"/>
          <p:cNvSpPr>
            <a:spLocks/>
          </p:cNvSpPr>
          <p:nvPr/>
        </p:nvSpPr>
        <p:spPr bwMode="auto">
          <a:xfrm>
            <a:off x="2344738" y="3170238"/>
            <a:ext cx="57150" cy="65087"/>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3300"/>
          </a:solidFill>
          <a:ln w="9525">
            <a:noFill/>
            <a:round/>
            <a:headEnd/>
            <a:tailEnd/>
          </a:ln>
        </p:spPr>
        <p:txBody>
          <a:bodyPr lIns="0" tIns="0" rIns="0" bIns="0"/>
          <a:lstStyle/>
          <a:p>
            <a:endParaRPr lang="it-IT"/>
          </a:p>
        </p:txBody>
      </p:sp>
      <p:sp>
        <p:nvSpPr>
          <p:cNvPr id="181268" name="object 33"/>
          <p:cNvSpPr>
            <a:spLocks/>
          </p:cNvSpPr>
          <p:nvPr/>
        </p:nvSpPr>
        <p:spPr bwMode="auto">
          <a:xfrm>
            <a:off x="2344738" y="3170238"/>
            <a:ext cx="57150" cy="65087"/>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269" name="object 34"/>
          <p:cNvSpPr>
            <a:spLocks/>
          </p:cNvSpPr>
          <p:nvPr/>
        </p:nvSpPr>
        <p:spPr bwMode="auto">
          <a:xfrm>
            <a:off x="2540000" y="3170238"/>
            <a:ext cx="58738" cy="65087"/>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3300"/>
          </a:solidFill>
          <a:ln w="9525">
            <a:noFill/>
            <a:round/>
            <a:headEnd/>
            <a:tailEnd/>
          </a:ln>
        </p:spPr>
        <p:txBody>
          <a:bodyPr lIns="0" tIns="0" rIns="0" bIns="0"/>
          <a:lstStyle/>
          <a:p>
            <a:endParaRPr lang="it-IT"/>
          </a:p>
        </p:txBody>
      </p:sp>
      <p:sp>
        <p:nvSpPr>
          <p:cNvPr id="181270" name="object 35"/>
          <p:cNvSpPr>
            <a:spLocks/>
          </p:cNvSpPr>
          <p:nvPr/>
        </p:nvSpPr>
        <p:spPr bwMode="auto">
          <a:xfrm>
            <a:off x="2540000" y="3170238"/>
            <a:ext cx="58738" cy="65087"/>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1271" name="object 36"/>
          <p:cNvSpPr>
            <a:spLocks/>
          </p:cNvSpPr>
          <p:nvPr/>
        </p:nvSpPr>
        <p:spPr bwMode="auto">
          <a:xfrm>
            <a:off x="2835275" y="3170238"/>
            <a:ext cx="57150" cy="65087"/>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1272" name="object 37"/>
          <p:cNvSpPr>
            <a:spLocks/>
          </p:cNvSpPr>
          <p:nvPr/>
        </p:nvSpPr>
        <p:spPr bwMode="auto">
          <a:xfrm>
            <a:off x="2835275" y="3170238"/>
            <a:ext cx="57150" cy="65087"/>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5">
            <a:solidFill>
              <a:srgbClr val="000000"/>
            </a:solidFill>
            <a:round/>
            <a:headEnd/>
            <a:tailEnd/>
          </a:ln>
        </p:spPr>
        <p:txBody>
          <a:bodyPr lIns="0" tIns="0" rIns="0" bIns="0"/>
          <a:lstStyle/>
          <a:p>
            <a:endParaRPr lang="it-IT"/>
          </a:p>
        </p:txBody>
      </p:sp>
      <p:sp>
        <p:nvSpPr>
          <p:cNvPr id="181273" name="object 38"/>
          <p:cNvSpPr>
            <a:spLocks/>
          </p:cNvSpPr>
          <p:nvPr/>
        </p:nvSpPr>
        <p:spPr bwMode="auto">
          <a:xfrm>
            <a:off x="2935288" y="3170238"/>
            <a:ext cx="55562" cy="65087"/>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3300"/>
          </a:solidFill>
          <a:ln w="9525">
            <a:noFill/>
            <a:round/>
            <a:headEnd/>
            <a:tailEnd/>
          </a:ln>
        </p:spPr>
        <p:txBody>
          <a:bodyPr lIns="0" tIns="0" rIns="0" bIns="0"/>
          <a:lstStyle/>
          <a:p>
            <a:endParaRPr lang="it-IT"/>
          </a:p>
        </p:txBody>
      </p:sp>
      <p:sp>
        <p:nvSpPr>
          <p:cNvPr id="181274" name="object 39"/>
          <p:cNvSpPr>
            <a:spLocks/>
          </p:cNvSpPr>
          <p:nvPr/>
        </p:nvSpPr>
        <p:spPr bwMode="auto">
          <a:xfrm>
            <a:off x="2935288" y="3170238"/>
            <a:ext cx="55562" cy="65087"/>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275" name="object 40"/>
          <p:cNvSpPr>
            <a:spLocks/>
          </p:cNvSpPr>
          <p:nvPr/>
        </p:nvSpPr>
        <p:spPr bwMode="auto">
          <a:xfrm>
            <a:off x="3030538" y="3170238"/>
            <a:ext cx="58737" cy="65087"/>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1276" name="object 41"/>
          <p:cNvSpPr>
            <a:spLocks/>
          </p:cNvSpPr>
          <p:nvPr/>
        </p:nvSpPr>
        <p:spPr bwMode="auto">
          <a:xfrm>
            <a:off x="3030538" y="3170238"/>
            <a:ext cx="58737" cy="65087"/>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5">
            <a:solidFill>
              <a:srgbClr val="000000"/>
            </a:solidFill>
            <a:round/>
            <a:headEnd/>
            <a:tailEnd/>
          </a:ln>
        </p:spPr>
        <p:txBody>
          <a:bodyPr lIns="0" tIns="0" rIns="0" bIns="0"/>
          <a:lstStyle/>
          <a:p>
            <a:endParaRPr lang="it-IT"/>
          </a:p>
        </p:txBody>
      </p:sp>
      <p:sp>
        <p:nvSpPr>
          <p:cNvPr id="181277" name="object 42"/>
          <p:cNvSpPr>
            <a:spLocks/>
          </p:cNvSpPr>
          <p:nvPr/>
        </p:nvSpPr>
        <p:spPr bwMode="auto">
          <a:xfrm>
            <a:off x="3225800" y="3170238"/>
            <a:ext cx="58738" cy="65087"/>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3300"/>
          </a:solidFill>
          <a:ln w="9525">
            <a:noFill/>
            <a:round/>
            <a:headEnd/>
            <a:tailEnd/>
          </a:ln>
        </p:spPr>
        <p:txBody>
          <a:bodyPr lIns="0" tIns="0" rIns="0" bIns="0"/>
          <a:lstStyle/>
          <a:p>
            <a:endParaRPr lang="it-IT"/>
          </a:p>
        </p:txBody>
      </p:sp>
      <p:sp>
        <p:nvSpPr>
          <p:cNvPr id="181278" name="object 43"/>
          <p:cNvSpPr>
            <a:spLocks/>
          </p:cNvSpPr>
          <p:nvPr/>
        </p:nvSpPr>
        <p:spPr bwMode="auto">
          <a:xfrm>
            <a:off x="3225800" y="3170238"/>
            <a:ext cx="58738" cy="65087"/>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1279" name="object 44"/>
          <p:cNvSpPr>
            <a:spLocks/>
          </p:cNvSpPr>
          <p:nvPr/>
        </p:nvSpPr>
        <p:spPr bwMode="auto">
          <a:xfrm>
            <a:off x="2060575" y="3228975"/>
            <a:ext cx="0" cy="219075"/>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280" name="object 45"/>
          <p:cNvSpPr>
            <a:spLocks/>
          </p:cNvSpPr>
          <p:nvPr/>
        </p:nvSpPr>
        <p:spPr bwMode="auto">
          <a:xfrm>
            <a:off x="2103438"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281" name="object 46"/>
          <p:cNvSpPr>
            <a:spLocks/>
          </p:cNvSpPr>
          <p:nvPr/>
        </p:nvSpPr>
        <p:spPr bwMode="auto">
          <a:xfrm>
            <a:off x="2159000" y="3228975"/>
            <a:ext cx="0" cy="219075"/>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282" name="object 47"/>
          <p:cNvSpPr>
            <a:spLocks/>
          </p:cNvSpPr>
          <p:nvPr/>
        </p:nvSpPr>
        <p:spPr bwMode="auto">
          <a:xfrm>
            <a:off x="2203450"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283" name="object 48"/>
          <p:cNvSpPr>
            <a:spLocks/>
          </p:cNvSpPr>
          <p:nvPr/>
        </p:nvSpPr>
        <p:spPr bwMode="auto">
          <a:xfrm>
            <a:off x="2259013"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284" name="object 49"/>
          <p:cNvSpPr>
            <a:spLocks/>
          </p:cNvSpPr>
          <p:nvPr/>
        </p:nvSpPr>
        <p:spPr bwMode="auto">
          <a:xfrm>
            <a:off x="2303463"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285" name="object 50"/>
          <p:cNvSpPr>
            <a:spLocks/>
          </p:cNvSpPr>
          <p:nvPr/>
        </p:nvSpPr>
        <p:spPr bwMode="auto">
          <a:xfrm>
            <a:off x="2354263" y="3228975"/>
            <a:ext cx="0" cy="219075"/>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286" name="object 51"/>
          <p:cNvSpPr>
            <a:spLocks/>
          </p:cNvSpPr>
          <p:nvPr/>
        </p:nvSpPr>
        <p:spPr bwMode="auto">
          <a:xfrm>
            <a:off x="2398713"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287" name="object 52"/>
          <p:cNvSpPr>
            <a:spLocks/>
          </p:cNvSpPr>
          <p:nvPr/>
        </p:nvSpPr>
        <p:spPr bwMode="auto">
          <a:xfrm>
            <a:off x="2455863" y="3228975"/>
            <a:ext cx="0" cy="219075"/>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288" name="object 53"/>
          <p:cNvSpPr>
            <a:spLocks/>
          </p:cNvSpPr>
          <p:nvPr/>
        </p:nvSpPr>
        <p:spPr bwMode="auto">
          <a:xfrm>
            <a:off x="2495550" y="3228975"/>
            <a:ext cx="0" cy="219075"/>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289" name="object 54"/>
          <p:cNvSpPr>
            <a:spLocks/>
          </p:cNvSpPr>
          <p:nvPr/>
        </p:nvSpPr>
        <p:spPr bwMode="auto">
          <a:xfrm>
            <a:off x="2551113"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290" name="object 55"/>
          <p:cNvSpPr>
            <a:spLocks/>
          </p:cNvSpPr>
          <p:nvPr/>
        </p:nvSpPr>
        <p:spPr bwMode="auto">
          <a:xfrm>
            <a:off x="2593975"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291" name="object 56"/>
          <p:cNvSpPr>
            <a:spLocks/>
          </p:cNvSpPr>
          <p:nvPr/>
        </p:nvSpPr>
        <p:spPr bwMode="auto">
          <a:xfrm>
            <a:off x="2647950"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292" name="object 57"/>
          <p:cNvSpPr>
            <a:spLocks/>
          </p:cNvSpPr>
          <p:nvPr/>
        </p:nvSpPr>
        <p:spPr bwMode="auto">
          <a:xfrm>
            <a:off x="2692400" y="3228975"/>
            <a:ext cx="0" cy="219075"/>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293" name="object 58"/>
          <p:cNvSpPr>
            <a:spLocks/>
          </p:cNvSpPr>
          <p:nvPr/>
        </p:nvSpPr>
        <p:spPr bwMode="auto">
          <a:xfrm>
            <a:off x="2746375" y="3228975"/>
            <a:ext cx="0" cy="219075"/>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294" name="object 59"/>
          <p:cNvSpPr>
            <a:spLocks/>
          </p:cNvSpPr>
          <p:nvPr/>
        </p:nvSpPr>
        <p:spPr bwMode="auto">
          <a:xfrm>
            <a:off x="2794000"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295" name="object 60"/>
          <p:cNvSpPr>
            <a:spLocks/>
          </p:cNvSpPr>
          <p:nvPr/>
        </p:nvSpPr>
        <p:spPr bwMode="auto">
          <a:xfrm>
            <a:off x="2844800"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296" name="object 61"/>
          <p:cNvSpPr>
            <a:spLocks/>
          </p:cNvSpPr>
          <p:nvPr/>
        </p:nvSpPr>
        <p:spPr bwMode="auto">
          <a:xfrm>
            <a:off x="2889250"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297" name="object 62"/>
          <p:cNvSpPr>
            <a:spLocks/>
          </p:cNvSpPr>
          <p:nvPr/>
        </p:nvSpPr>
        <p:spPr bwMode="auto">
          <a:xfrm>
            <a:off x="2946400"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298" name="object 63"/>
          <p:cNvSpPr>
            <a:spLocks/>
          </p:cNvSpPr>
          <p:nvPr/>
        </p:nvSpPr>
        <p:spPr bwMode="auto">
          <a:xfrm>
            <a:off x="2989263"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299" name="object 64"/>
          <p:cNvSpPr>
            <a:spLocks/>
          </p:cNvSpPr>
          <p:nvPr/>
        </p:nvSpPr>
        <p:spPr bwMode="auto">
          <a:xfrm>
            <a:off x="3041650" y="3228975"/>
            <a:ext cx="0" cy="219075"/>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300" name="object 65"/>
          <p:cNvSpPr>
            <a:spLocks/>
          </p:cNvSpPr>
          <p:nvPr/>
        </p:nvSpPr>
        <p:spPr bwMode="auto">
          <a:xfrm>
            <a:off x="3084513" y="3228975"/>
            <a:ext cx="0" cy="219075"/>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301" name="object 66"/>
          <p:cNvSpPr>
            <a:spLocks/>
          </p:cNvSpPr>
          <p:nvPr/>
        </p:nvSpPr>
        <p:spPr bwMode="auto">
          <a:xfrm>
            <a:off x="3141663" y="3228975"/>
            <a:ext cx="0" cy="219075"/>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302" name="object 67"/>
          <p:cNvSpPr>
            <a:spLocks/>
          </p:cNvSpPr>
          <p:nvPr/>
        </p:nvSpPr>
        <p:spPr bwMode="auto">
          <a:xfrm>
            <a:off x="3181350" y="3228975"/>
            <a:ext cx="0" cy="219075"/>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303" name="object 68"/>
          <p:cNvSpPr>
            <a:spLocks/>
          </p:cNvSpPr>
          <p:nvPr/>
        </p:nvSpPr>
        <p:spPr bwMode="auto">
          <a:xfrm>
            <a:off x="3236913"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304" name="object 69"/>
          <p:cNvSpPr>
            <a:spLocks/>
          </p:cNvSpPr>
          <p:nvPr/>
        </p:nvSpPr>
        <p:spPr bwMode="auto">
          <a:xfrm>
            <a:off x="3279775"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305" name="object 70"/>
          <p:cNvSpPr>
            <a:spLocks/>
          </p:cNvSpPr>
          <p:nvPr/>
        </p:nvSpPr>
        <p:spPr bwMode="auto">
          <a:xfrm>
            <a:off x="3335338"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306" name="object 71"/>
          <p:cNvSpPr>
            <a:spLocks/>
          </p:cNvSpPr>
          <p:nvPr/>
        </p:nvSpPr>
        <p:spPr bwMode="auto">
          <a:xfrm>
            <a:off x="3381375"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307" name="object 72"/>
          <p:cNvSpPr>
            <a:spLocks/>
          </p:cNvSpPr>
          <p:nvPr/>
        </p:nvSpPr>
        <p:spPr bwMode="auto">
          <a:xfrm>
            <a:off x="3433763"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308" name="object 73"/>
          <p:cNvSpPr>
            <a:spLocks/>
          </p:cNvSpPr>
          <p:nvPr/>
        </p:nvSpPr>
        <p:spPr bwMode="auto">
          <a:xfrm>
            <a:off x="3479800" y="3228975"/>
            <a:ext cx="0" cy="74613"/>
          </a:xfrm>
          <a:custGeom>
            <a:avLst/>
            <a:gdLst/>
            <a:ahLst/>
            <a:cxnLst>
              <a:cxn ang="0">
                <a:pos x="0" y="0"/>
              </a:cxn>
              <a:cxn ang="0">
                <a:pos x="0" y="74676"/>
              </a:cxn>
            </a:cxnLst>
            <a:rect l="0" t="0" r="r" b="b"/>
            <a:pathLst>
              <a:path h="74676">
                <a:moveTo>
                  <a:pt x="0" y="0"/>
                </a:moveTo>
                <a:lnTo>
                  <a:pt x="0" y="74676"/>
                </a:lnTo>
              </a:path>
            </a:pathLst>
          </a:custGeom>
          <a:noFill/>
          <a:ln w="6096">
            <a:solidFill>
              <a:srgbClr val="000000"/>
            </a:solidFill>
            <a:round/>
            <a:headEnd/>
            <a:tailEnd/>
          </a:ln>
        </p:spPr>
        <p:txBody>
          <a:bodyPr lIns="0" tIns="0" rIns="0" bIns="0"/>
          <a:lstStyle/>
          <a:p>
            <a:endParaRPr lang="it-IT"/>
          </a:p>
        </p:txBody>
      </p:sp>
      <p:sp>
        <p:nvSpPr>
          <p:cNvPr id="181309" name="object 74"/>
          <p:cNvSpPr>
            <a:spLocks/>
          </p:cNvSpPr>
          <p:nvPr/>
        </p:nvSpPr>
        <p:spPr bwMode="auto">
          <a:xfrm>
            <a:off x="3632200" y="3228975"/>
            <a:ext cx="0" cy="219075"/>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310" name="object 75"/>
          <p:cNvSpPr>
            <a:spLocks/>
          </p:cNvSpPr>
          <p:nvPr/>
        </p:nvSpPr>
        <p:spPr bwMode="auto">
          <a:xfrm>
            <a:off x="3673475" y="3228975"/>
            <a:ext cx="0" cy="219075"/>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311" name="object 76"/>
          <p:cNvSpPr>
            <a:spLocks/>
          </p:cNvSpPr>
          <p:nvPr/>
        </p:nvSpPr>
        <p:spPr bwMode="auto">
          <a:xfrm>
            <a:off x="3621088" y="3170238"/>
            <a:ext cx="55562" cy="65087"/>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3300"/>
          </a:solidFill>
          <a:ln w="9525">
            <a:noFill/>
            <a:round/>
            <a:headEnd/>
            <a:tailEnd/>
          </a:ln>
        </p:spPr>
        <p:txBody>
          <a:bodyPr lIns="0" tIns="0" rIns="0" bIns="0"/>
          <a:lstStyle/>
          <a:p>
            <a:endParaRPr lang="it-IT"/>
          </a:p>
        </p:txBody>
      </p:sp>
      <p:sp>
        <p:nvSpPr>
          <p:cNvPr id="181312" name="object 77"/>
          <p:cNvSpPr>
            <a:spLocks/>
          </p:cNvSpPr>
          <p:nvPr/>
        </p:nvSpPr>
        <p:spPr bwMode="auto">
          <a:xfrm>
            <a:off x="3621088" y="3170238"/>
            <a:ext cx="55562" cy="65087"/>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313" name="object 78"/>
          <p:cNvSpPr>
            <a:spLocks/>
          </p:cNvSpPr>
          <p:nvPr/>
        </p:nvSpPr>
        <p:spPr bwMode="auto">
          <a:xfrm>
            <a:off x="2255838" y="3324225"/>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314" name="object 79"/>
          <p:cNvSpPr>
            <a:spLocks/>
          </p:cNvSpPr>
          <p:nvPr/>
        </p:nvSpPr>
        <p:spPr bwMode="auto">
          <a:xfrm>
            <a:off x="2300288" y="3324225"/>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315" name="object 80"/>
          <p:cNvSpPr>
            <a:spLocks/>
          </p:cNvSpPr>
          <p:nvPr/>
        </p:nvSpPr>
        <p:spPr bwMode="auto">
          <a:xfrm>
            <a:off x="2244725" y="3427413"/>
            <a:ext cx="61913" cy="63500"/>
          </a:xfrm>
          <a:custGeom>
            <a:avLst/>
            <a:gdLst/>
            <a:ahLst/>
            <a:cxnLst>
              <a:cxn ang="0">
                <a:pos x="22837" y="0"/>
              </a:cxn>
              <a:cxn ang="0">
                <a:pos x="11058" y="6696"/>
              </a:cxn>
              <a:cxn ang="0">
                <a:pos x="2988" y="17967"/>
              </a:cxn>
              <a:cxn ang="0">
                <a:pos x="0" y="32304"/>
              </a:cxn>
              <a:cxn ang="0">
                <a:pos x="143" y="35517"/>
              </a:cxn>
              <a:cxn ang="0">
                <a:pos x="3593" y="47397"/>
              </a:cxn>
              <a:cxn ang="0">
                <a:pos x="11590" y="56817"/>
              </a:cxn>
              <a:cxn ang="0">
                <a:pos x="24055" y="62754"/>
              </a:cxn>
              <a:cxn ang="0">
                <a:pos x="40911" y="64185"/>
              </a:cxn>
              <a:cxn ang="0">
                <a:pos x="52067" y="57106"/>
              </a:cxn>
              <a:cxn ang="0">
                <a:pos x="59653" y="45445"/>
              </a:cxn>
              <a:cxn ang="0">
                <a:pos x="62428" y="30292"/>
              </a:cxn>
              <a:cxn ang="0">
                <a:pos x="59296" y="17951"/>
              </a:cxn>
              <a:cxn ang="0">
                <a:pos x="51543" y="8103"/>
              </a:cxn>
              <a:cxn ang="0">
                <a:pos x="39323" y="1760"/>
              </a:cxn>
              <a:cxn ang="0">
                <a:pos x="22837" y="0"/>
              </a:cxn>
            </a:cxnLst>
            <a:rect l="0" t="0" r="r" b="b"/>
            <a:pathLst>
              <a:path w="62428" h="64185">
                <a:moveTo>
                  <a:pt x="22837" y="0"/>
                </a:moveTo>
                <a:lnTo>
                  <a:pt x="11058" y="6696"/>
                </a:lnTo>
                <a:lnTo>
                  <a:pt x="2988" y="17967"/>
                </a:lnTo>
                <a:lnTo>
                  <a:pt x="0" y="32304"/>
                </a:lnTo>
                <a:lnTo>
                  <a:pt x="143" y="35517"/>
                </a:lnTo>
                <a:lnTo>
                  <a:pt x="3593" y="47397"/>
                </a:lnTo>
                <a:lnTo>
                  <a:pt x="11590" y="56817"/>
                </a:lnTo>
                <a:lnTo>
                  <a:pt x="24055" y="62754"/>
                </a:lnTo>
                <a:lnTo>
                  <a:pt x="40911" y="64185"/>
                </a:lnTo>
                <a:lnTo>
                  <a:pt x="52067" y="57106"/>
                </a:lnTo>
                <a:lnTo>
                  <a:pt x="59653" y="45445"/>
                </a:lnTo>
                <a:lnTo>
                  <a:pt x="62428" y="30292"/>
                </a:lnTo>
                <a:lnTo>
                  <a:pt x="59296" y="17951"/>
                </a:lnTo>
                <a:lnTo>
                  <a:pt x="51543" y="8103"/>
                </a:lnTo>
                <a:lnTo>
                  <a:pt x="39323" y="1760"/>
                </a:lnTo>
                <a:lnTo>
                  <a:pt x="22837" y="0"/>
                </a:lnTo>
              </a:path>
            </a:pathLst>
          </a:custGeom>
          <a:solidFill>
            <a:srgbClr val="FF3300"/>
          </a:solidFill>
          <a:ln w="9525">
            <a:noFill/>
            <a:round/>
            <a:headEnd/>
            <a:tailEnd/>
          </a:ln>
        </p:spPr>
        <p:txBody>
          <a:bodyPr lIns="0" tIns="0" rIns="0" bIns="0"/>
          <a:lstStyle/>
          <a:p>
            <a:endParaRPr lang="it-IT"/>
          </a:p>
        </p:txBody>
      </p:sp>
      <p:sp>
        <p:nvSpPr>
          <p:cNvPr id="181316" name="object 81"/>
          <p:cNvSpPr>
            <a:spLocks/>
          </p:cNvSpPr>
          <p:nvPr/>
        </p:nvSpPr>
        <p:spPr bwMode="auto">
          <a:xfrm>
            <a:off x="2244725" y="3427413"/>
            <a:ext cx="61913" cy="63500"/>
          </a:xfrm>
          <a:custGeom>
            <a:avLst/>
            <a:gdLst/>
            <a:ahLst/>
            <a:cxnLst>
              <a:cxn ang="0">
                <a:pos x="0" y="32304"/>
              </a:cxn>
              <a:cxn ang="0">
                <a:pos x="2991" y="17951"/>
              </a:cxn>
              <a:cxn ang="0">
                <a:pos x="11058" y="6696"/>
              </a:cxn>
              <a:cxn ang="0">
                <a:pos x="22837" y="0"/>
              </a:cxn>
              <a:cxn ang="0">
                <a:pos x="39323" y="1760"/>
              </a:cxn>
              <a:cxn ang="0">
                <a:pos x="51543" y="8103"/>
              </a:cxn>
              <a:cxn ang="0">
                <a:pos x="59308" y="17967"/>
              </a:cxn>
              <a:cxn ang="0">
                <a:pos x="62428" y="30292"/>
              </a:cxn>
              <a:cxn ang="0">
                <a:pos x="59653" y="45445"/>
              </a:cxn>
              <a:cxn ang="0">
                <a:pos x="52067" y="57106"/>
              </a:cxn>
              <a:cxn ang="0">
                <a:pos x="40911" y="64185"/>
              </a:cxn>
              <a:cxn ang="0">
                <a:pos x="24055" y="62754"/>
              </a:cxn>
              <a:cxn ang="0">
                <a:pos x="11590" y="56817"/>
              </a:cxn>
              <a:cxn ang="0">
                <a:pos x="3593" y="47397"/>
              </a:cxn>
              <a:cxn ang="0">
                <a:pos x="143" y="35517"/>
              </a:cxn>
              <a:cxn ang="0">
                <a:pos x="0" y="32304"/>
              </a:cxn>
            </a:cxnLst>
            <a:rect l="0" t="0" r="r" b="b"/>
            <a:pathLst>
              <a:path w="62428" h="64185">
                <a:moveTo>
                  <a:pt x="0" y="32304"/>
                </a:moveTo>
                <a:lnTo>
                  <a:pt x="2991" y="17951"/>
                </a:lnTo>
                <a:lnTo>
                  <a:pt x="11058" y="6696"/>
                </a:lnTo>
                <a:lnTo>
                  <a:pt x="22837" y="0"/>
                </a:lnTo>
                <a:lnTo>
                  <a:pt x="39323" y="1760"/>
                </a:lnTo>
                <a:lnTo>
                  <a:pt x="51543" y="8103"/>
                </a:lnTo>
                <a:lnTo>
                  <a:pt x="59308" y="17967"/>
                </a:lnTo>
                <a:lnTo>
                  <a:pt x="62428" y="30292"/>
                </a:lnTo>
                <a:lnTo>
                  <a:pt x="59653" y="45445"/>
                </a:lnTo>
                <a:lnTo>
                  <a:pt x="52067" y="57106"/>
                </a:lnTo>
                <a:lnTo>
                  <a:pt x="40911" y="64185"/>
                </a:lnTo>
                <a:lnTo>
                  <a:pt x="24055" y="62754"/>
                </a:lnTo>
                <a:lnTo>
                  <a:pt x="11590" y="56817"/>
                </a:lnTo>
                <a:lnTo>
                  <a:pt x="3593" y="47397"/>
                </a:lnTo>
                <a:lnTo>
                  <a:pt x="143" y="35517"/>
                </a:lnTo>
                <a:lnTo>
                  <a:pt x="0" y="32304"/>
                </a:lnTo>
                <a:close/>
              </a:path>
            </a:pathLst>
          </a:custGeom>
          <a:noFill/>
          <a:ln w="6096">
            <a:solidFill>
              <a:srgbClr val="000000"/>
            </a:solidFill>
            <a:round/>
            <a:headEnd/>
            <a:tailEnd/>
          </a:ln>
        </p:spPr>
        <p:txBody>
          <a:bodyPr lIns="0" tIns="0" rIns="0" bIns="0"/>
          <a:lstStyle/>
          <a:p>
            <a:endParaRPr lang="it-IT"/>
          </a:p>
        </p:txBody>
      </p:sp>
      <p:sp>
        <p:nvSpPr>
          <p:cNvPr id="181317" name="object 82"/>
          <p:cNvSpPr>
            <a:spLocks/>
          </p:cNvSpPr>
          <p:nvPr/>
        </p:nvSpPr>
        <p:spPr bwMode="auto">
          <a:xfrm>
            <a:off x="2444750" y="3427413"/>
            <a:ext cx="55563"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318" name="object 83"/>
          <p:cNvSpPr>
            <a:spLocks/>
          </p:cNvSpPr>
          <p:nvPr/>
        </p:nvSpPr>
        <p:spPr bwMode="auto">
          <a:xfrm>
            <a:off x="2444750" y="3427413"/>
            <a:ext cx="55563"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319" name="object 84"/>
          <p:cNvSpPr>
            <a:spLocks/>
          </p:cNvSpPr>
          <p:nvPr/>
        </p:nvSpPr>
        <p:spPr bwMode="auto">
          <a:xfrm>
            <a:off x="2843213" y="3324225"/>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320" name="object 85"/>
          <p:cNvSpPr>
            <a:spLocks/>
          </p:cNvSpPr>
          <p:nvPr/>
        </p:nvSpPr>
        <p:spPr bwMode="auto">
          <a:xfrm>
            <a:off x="2887663" y="3324225"/>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321" name="object 86"/>
          <p:cNvSpPr>
            <a:spLocks/>
          </p:cNvSpPr>
          <p:nvPr/>
        </p:nvSpPr>
        <p:spPr bwMode="auto">
          <a:xfrm>
            <a:off x="2835275" y="34274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322" name="object 87"/>
          <p:cNvSpPr>
            <a:spLocks/>
          </p:cNvSpPr>
          <p:nvPr/>
        </p:nvSpPr>
        <p:spPr bwMode="auto">
          <a:xfrm>
            <a:off x="2835275" y="34274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323" name="object 88"/>
          <p:cNvSpPr>
            <a:spLocks/>
          </p:cNvSpPr>
          <p:nvPr/>
        </p:nvSpPr>
        <p:spPr bwMode="auto">
          <a:xfrm>
            <a:off x="3030538" y="34274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324" name="object 89"/>
          <p:cNvSpPr>
            <a:spLocks/>
          </p:cNvSpPr>
          <p:nvPr/>
        </p:nvSpPr>
        <p:spPr bwMode="auto">
          <a:xfrm>
            <a:off x="3030538" y="34274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325" name="object 90"/>
          <p:cNvSpPr>
            <a:spLocks/>
          </p:cNvSpPr>
          <p:nvPr/>
        </p:nvSpPr>
        <p:spPr bwMode="auto">
          <a:xfrm>
            <a:off x="3333750" y="3324225"/>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326" name="object 91"/>
          <p:cNvSpPr>
            <a:spLocks/>
          </p:cNvSpPr>
          <p:nvPr/>
        </p:nvSpPr>
        <p:spPr bwMode="auto">
          <a:xfrm>
            <a:off x="3378200" y="3324225"/>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327" name="object 92"/>
          <p:cNvSpPr>
            <a:spLocks/>
          </p:cNvSpPr>
          <p:nvPr/>
        </p:nvSpPr>
        <p:spPr bwMode="auto">
          <a:xfrm>
            <a:off x="3325813" y="34274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328" name="object 93"/>
          <p:cNvSpPr>
            <a:spLocks/>
          </p:cNvSpPr>
          <p:nvPr/>
        </p:nvSpPr>
        <p:spPr bwMode="auto">
          <a:xfrm>
            <a:off x="3325813" y="34274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329" name="object 94"/>
          <p:cNvSpPr>
            <a:spLocks/>
          </p:cNvSpPr>
          <p:nvPr/>
        </p:nvSpPr>
        <p:spPr bwMode="auto">
          <a:xfrm>
            <a:off x="3432175" y="3324225"/>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330" name="object 95"/>
          <p:cNvSpPr>
            <a:spLocks/>
          </p:cNvSpPr>
          <p:nvPr/>
        </p:nvSpPr>
        <p:spPr bwMode="auto">
          <a:xfrm>
            <a:off x="3476625" y="3324225"/>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331" name="object 96"/>
          <p:cNvSpPr>
            <a:spLocks/>
          </p:cNvSpPr>
          <p:nvPr/>
        </p:nvSpPr>
        <p:spPr bwMode="auto">
          <a:xfrm>
            <a:off x="3421063" y="3427413"/>
            <a:ext cx="61912" cy="65087"/>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3300"/>
          </a:solidFill>
          <a:ln w="9525">
            <a:noFill/>
            <a:round/>
            <a:headEnd/>
            <a:tailEnd/>
          </a:ln>
        </p:spPr>
        <p:txBody>
          <a:bodyPr lIns="0" tIns="0" rIns="0" bIns="0"/>
          <a:lstStyle/>
          <a:p>
            <a:endParaRPr lang="it-IT"/>
          </a:p>
        </p:txBody>
      </p:sp>
      <p:sp>
        <p:nvSpPr>
          <p:cNvPr id="181332" name="object 97"/>
          <p:cNvSpPr>
            <a:spLocks/>
          </p:cNvSpPr>
          <p:nvPr/>
        </p:nvSpPr>
        <p:spPr bwMode="auto">
          <a:xfrm>
            <a:off x="3421063" y="3427413"/>
            <a:ext cx="61912" cy="65087"/>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1333" name="object 98"/>
          <p:cNvSpPr>
            <a:spLocks/>
          </p:cNvSpPr>
          <p:nvPr/>
        </p:nvSpPr>
        <p:spPr bwMode="auto">
          <a:xfrm>
            <a:off x="3532188" y="3324225"/>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334" name="object 99"/>
          <p:cNvSpPr>
            <a:spLocks/>
          </p:cNvSpPr>
          <p:nvPr/>
        </p:nvSpPr>
        <p:spPr bwMode="auto">
          <a:xfrm>
            <a:off x="3573463" y="3324225"/>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335" name="object 100"/>
          <p:cNvSpPr>
            <a:spLocks/>
          </p:cNvSpPr>
          <p:nvPr/>
        </p:nvSpPr>
        <p:spPr bwMode="auto">
          <a:xfrm>
            <a:off x="3522663" y="3427413"/>
            <a:ext cx="55562"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336" name="object 101"/>
          <p:cNvSpPr>
            <a:spLocks/>
          </p:cNvSpPr>
          <p:nvPr/>
        </p:nvSpPr>
        <p:spPr bwMode="auto">
          <a:xfrm>
            <a:off x="3522663" y="3427413"/>
            <a:ext cx="55562"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337" name="object 102"/>
          <p:cNvSpPr>
            <a:spLocks/>
          </p:cNvSpPr>
          <p:nvPr/>
        </p:nvSpPr>
        <p:spPr bwMode="auto">
          <a:xfrm>
            <a:off x="2060575" y="3646488"/>
            <a:ext cx="0" cy="220662"/>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1338" name="object 103"/>
          <p:cNvSpPr>
            <a:spLocks/>
          </p:cNvSpPr>
          <p:nvPr/>
        </p:nvSpPr>
        <p:spPr bwMode="auto">
          <a:xfrm>
            <a:off x="2101850" y="3743325"/>
            <a:ext cx="0" cy="123825"/>
          </a:xfrm>
          <a:custGeom>
            <a:avLst/>
            <a:gdLst/>
            <a:ahLst/>
            <a:cxnLst>
              <a:cxn ang="0">
                <a:pos x="0" y="124967"/>
              </a:cxn>
              <a:cxn ang="0">
                <a:pos x="0" y="0"/>
              </a:cxn>
            </a:cxnLst>
            <a:rect l="0" t="0" r="r" b="b"/>
            <a:pathLst>
              <a:path h="124968">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339" name="object 104"/>
          <p:cNvSpPr>
            <a:spLocks/>
          </p:cNvSpPr>
          <p:nvPr/>
        </p:nvSpPr>
        <p:spPr bwMode="auto">
          <a:xfrm>
            <a:off x="2049463" y="3848100"/>
            <a:ext cx="55562"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340" name="object 105"/>
          <p:cNvSpPr>
            <a:spLocks/>
          </p:cNvSpPr>
          <p:nvPr/>
        </p:nvSpPr>
        <p:spPr bwMode="auto">
          <a:xfrm>
            <a:off x="2049463" y="3848100"/>
            <a:ext cx="55562"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341" name="object 106"/>
          <p:cNvSpPr>
            <a:spLocks/>
          </p:cNvSpPr>
          <p:nvPr/>
        </p:nvSpPr>
        <p:spPr bwMode="auto">
          <a:xfrm>
            <a:off x="2159000" y="3743325"/>
            <a:ext cx="0" cy="123825"/>
          </a:xfrm>
          <a:custGeom>
            <a:avLst/>
            <a:gdLst/>
            <a:ahLst/>
            <a:cxnLst>
              <a:cxn ang="0">
                <a:pos x="0" y="124967"/>
              </a:cxn>
              <a:cxn ang="0">
                <a:pos x="0" y="0"/>
              </a:cxn>
            </a:cxnLst>
            <a:rect l="0" t="0" r="r" b="b"/>
            <a:pathLst>
              <a:path h="124968">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342" name="object 107"/>
          <p:cNvSpPr>
            <a:spLocks/>
          </p:cNvSpPr>
          <p:nvPr/>
        </p:nvSpPr>
        <p:spPr bwMode="auto">
          <a:xfrm>
            <a:off x="2201863" y="3743325"/>
            <a:ext cx="0" cy="123825"/>
          </a:xfrm>
          <a:custGeom>
            <a:avLst/>
            <a:gdLst/>
            <a:ahLst/>
            <a:cxnLst>
              <a:cxn ang="0">
                <a:pos x="0" y="124967"/>
              </a:cxn>
              <a:cxn ang="0">
                <a:pos x="0" y="0"/>
              </a:cxn>
            </a:cxnLst>
            <a:rect l="0" t="0" r="r" b="b"/>
            <a:pathLst>
              <a:path h="124968">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343" name="object 108"/>
          <p:cNvSpPr>
            <a:spLocks/>
          </p:cNvSpPr>
          <p:nvPr/>
        </p:nvSpPr>
        <p:spPr bwMode="auto">
          <a:xfrm>
            <a:off x="2149475" y="384810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181344" name="object 109"/>
          <p:cNvSpPr>
            <a:spLocks/>
          </p:cNvSpPr>
          <p:nvPr/>
        </p:nvSpPr>
        <p:spPr bwMode="auto">
          <a:xfrm>
            <a:off x="2149475" y="384810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345" name="object 110"/>
          <p:cNvSpPr>
            <a:spLocks/>
          </p:cNvSpPr>
          <p:nvPr/>
        </p:nvSpPr>
        <p:spPr bwMode="auto">
          <a:xfrm>
            <a:off x="2354263" y="3646488"/>
            <a:ext cx="0" cy="220662"/>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1346" name="object 111"/>
          <p:cNvSpPr>
            <a:spLocks/>
          </p:cNvSpPr>
          <p:nvPr/>
        </p:nvSpPr>
        <p:spPr bwMode="auto">
          <a:xfrm>
            <a:off x="2397125" y="3743325"/>
            <a:ext cx="0" cy="123825"/>
          </a:xfrm>
          <a:custGeom>
            <a:avLst/>
            <a:gdLst/>
            <a:ahLst/>
            <a:cxnLst>
              <a:cxn ang="0">
                <a:pos x="0" y="124967"/>
              </a:cxn>
              <a:cxn ang="0">
                <a:pos x="0" y="0"/>
              </a:cxn>
            </a:cxnLst>
            <a:rect l="0" t="0" r="r" b="b"/>
            <a:pathLst>
              <a:path h="124968">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347" name="object 112"/>
          <p:cNvSpPr>
            <a:spLocks/>
          </p:cNvSpPr>
          <p:nvPr/>
        </p:nvSpPr>
        <p:spPr bwMode="auto">
          <a:xfrm>
            <a:off x="2343150" y="384810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181348" name="object 113"/>
          <p:cNvSpPr>
            <a:spLocks/>
          </p:cNvSpPr>
          <p:nvPr/>
        </p:nvSpPr>
        <p:spPr bwMode="auto">
          <a:xfrm>
            <a:off x="2343150" y="384810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349" name="object 114"/>
          <p:cNvSpPr>
            <a:spLocks/>
          </p:cNvSpPr>
          <p:nvPr/>
        </p:nvSpPr>
        <p:spPr bwMode="auto">
          <a:xfrm>
            <a:off x="2454275" y="3743325"/>
            <a:ext cx="0" cy="123825"/>
          </a:xfrm>
          <a:custGeom>
            <a:avLst/>
            <a:gdLst/>
            <a:ahLst/>
            <a:cxnLst>
              <a:cxn ang="0">
                <a:pos x="0" y="124967"/>
              </a:cxn>
              <a:cxn ang="0">
                <a:pos x="0" y="0"/>
              </a:cxn>
            </a:cxnLst>
            <a:rect l="0" t="0" r="r" b="b"/>
            <a:pathLst>
              <a:path h="124968">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350" name="object 115"/>
          <p:cNvSpPr>
            <a:spLocks/>
          </p:cNvSpPr>
          <p:nvPr/>
        </p:nvSpPr>
        <p:spPr bwMode="auto">
          <a:xfrm>
            <a:off x="2495550" y="3646488"/>
            <a:ext cx="0" cy="220662"/>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1351" name="object 116"/>
          <p:cNvSpPr>
            <a:spLocks/>
          </p:cNvSpPr>
          <p:nvPr/>
        </p:nvSpPr>
        <p:spPr bwMode="auto">
          <a:xfrm>
            <a:off x="2444750" y="3848100"/>
            <a:ext cx="55563"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352" name="object 117"/>
          <p:cNvSpPr>
            <a:spLocks/>
          </p:cNvSpPr>
          <p:nvPr/>
        </p:nvSpPr>
        <p:spPr bwMode="auto">
          <a:xfrm>
            <a:off x="2444750" y="3848100"/>
            <a:ext cx="55563"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353" name="object 118"/>
          <p:cNvSpPr>
            <a:spLocks/>
          </p:cNvSpPr>
          <p:nvPr/>
        </p:nvSpPr>
        <p:spPr bwMode="auto">
          <a:xfrm>
            <a:off x="2551113" y="3646488"/>
            <a:ext cx="0" cy="220662"/>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1354" name="object 119"/>
          <p:cNvSpPr>
            <a:spLocks/>
          </p:cNvSpPr>
          <p:nvPr/>
        </p:nvSpPr>
        <p:spPr bwMode="auto">
          <a:xfrm>
            <a:off x="2593975" y="3646488"/>
            <a:ext cx="0" cy="220662"/>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1355" name="object 120"/>
          <p:cNvSpPr>
            <a:spLocks/>
          </p:cNvSpPr>
          <p:nvPr/>
        </p:nvSpPr>
        <p:spPr bwMode="auto">
          <a:xfrm>
            <a:off x="2540000" y="3848100"/>
            <a:ext cx="57150"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356" name="object 121"/>
          <p:cNvSpPr>
            <a:spLocks/>
          </p:cNvSpPr>
          <p:nvPr/>
        </p:nvSpPr>
        <p:spPr bwMode="auto">
          <a:xfrm>
            <a:off x="2540000" y="3848100"/>
            <a:ext cx="57150"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357" name="object 122"/>
          <p:cNvSpPr>
            <a:spLocks/>
          </p:cNvSpPr>
          <p:nvPr/>
        </p:nvSpPr>
        <p:spPr bwMode="auto">
          <a:xfrm>
            <a:off x="2649538" y="3646488"/>
            <a:ext cx="0" cy="220662"/>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1358" name="object 123"/>
          <p:cNvSpPr>
            <a:spLocks/>
          </p:cNvSpPr>
          <p:nvPr/>
        </p:nvSpPr>
        <p:spPr bwMode="auto">
          <a:xfrm>
            <a:off x="2692400" y="3743325"/>
            <a:ext cx="0" cy="123825"/>
          </a:xfrm>
          <a:custGeom>
            <a:avLst/>
            <a:gdLst/>
            <a:ahLst/>
            <a:cxnLst>
              <a:cxn ang="0">
                <a:pos x="0" y="124967"/>
              </a:cxn>
              <a:cxn ang="0">
                <a:pos x="0" y="0"/>
              </a:cxn>
            </a:cxnLst>
            <a:rect l="0" t="0" r="r" b="b"/>
            <a:pathLst>
              <a:path h="124968">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359" name="object 124"/>
          <p:cNvSpPr>
            <a:spLocks/>
          </p:cNvSpPr>
          <p:nvPr/>
        </p:nvSpPr>
        <p:spPr bwMode="auto">
          <a:xfrm>
            <a:off x="2640013" y="384810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181360" name="object 125"/>
          <p:cNvSpPr>
            <a:spLocks/>
          </p:cNvSpPr>
          <p:nvPr/>
        </p:nvSpPr>
        <p:spPr bwMode="auto">
          <a:xfrm>
            <a:off x="2640013" y="384810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361" name="object 126"/>
          <p:cNvSpPr>
            <a:spLocks/>
          </p:cNvSpPr>
          <p:nvPr/>
        </p:nvSpPr>
        <p:spPr bwMode="auto">
          <a:xfrm>
            <a:off x="2946400" y="3646488"/>
            <a:ext cx="0" cy="220662"/>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1362" name="object 127"/>
          <p:cNvSpPr>
            <a:spLocks/>
          </p:cNvSpPr>
          <p:nvPr/>
        </p:nvSpPr>
        <p:spPr bwMode="auto">
          <a:xfrm>
            <a:off x="2987675" y="3743325"/>
            <a:ext cx="0" cy="123825"/>
          </a:xfrm>
          <a:custGeom>
            <a:avLst/>
            <a:gdLst/>
            <a:ahLst/>
            <a:cxnLst>
              <a:cxn ang="0">
                <a:pos x="0" y="124967"/>
              </a:cxn>
              <a:cxn ang="0">
                <a:pos x="0" y="0"/>
              </a:cxn>
            </a:cxnLst>
            <a:rect l="0" t="0" r="r" b="b"/>
            <a:pathLst>
              <a:path h="124968">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363" name="object 128"/>
          <p:cNvSpPr>
            <a:spLocks/>
          </p:cNvSpPr>
          <p:nvPr/>
        </p:nvSpPr>
        <p:spPr bwMode="auto">
          <a:xfrm>
            <a:off x="2935288" y="3848100"/>
            <a:ext cx="55562"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364" name="object 129"/>
          <p:cNvSpPr>
            <a:spLocks/>
          </p:cNvSpPr>
          <p:nvPr/>
        </p:nvSpPr>
        <p:spPr bwMode="auto">
          <a:xfrm>
            <a:off x="2935288" y="3848100"/>
            <a:ext cx="55562"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365" name="object 130"/>
          <p:cNvSpPr>
            <a:spLocks/>
          </p:cNvSpPr>
          <p:nvPr/>
        </p:nvSpPr>
        <p:spPr bwMode="auto">
          <a:xfrm>
            <a:off x="3041650" y="3646488"/>
            <a:ext cx="0" cy="220662"/>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1366" name="object 131"/>
          <p:cNvSpPr>
            <a:spLocks/>
          </p:cNvSpPr>
          <p:nvPr/>
        </p:nvSpPr>
        <p:spPr bwMode="auto">
          <a:xfrm>
            <a:off x="3084513" y="3646488"/>
            <a:ext cx="0" cy="220662"/>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1367" name="object 132"/>
          <p:cNvSpPr>
            <a:spLocks/>
          </p:cNvSpPr>
          <p:nvPr/>
        </p:nvSpPr>
        <p:spPr bwMode="auto">
          <a:xfrm>
            <a:off x="3030538" y="384810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181368" name="object 133"/>
          <p:cNvSpPr>
            <a:spLocks/>
          </p:cNvSpPr>
          <p:nvPr/>
        </p:nvSpPr>
        <p:spPr bwMode="auto">
          <a:xfrm>
            <a:off x="3030538" y="384810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369" name="object 134"/>
          <p:cNvSpPr>
            <a:spLocks/>
          </p:cNvSpPr>
          <p:nvPr/>
        </p:nvSpPr>
        <p:spPr bwMode="auto">
          <a:xfrm>
            <a:off x="3141663" y="3646488"/>
            <a:ext cx="0" cy="220662"/>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1370" name="object 135"/>
          <p:cNvSpPr>
            <a:spLocks/>
          </p:cNvSpPr>
          <p:nvPr/>
        </p:nvSpPr>
        <p:spPr bwMode="auto">
          <a:xfrm>
            <a:off x="3181350" y="3743325"/>
            <a:ext cx="0" cy="123825"/>
          </a:xfrm>
          <a:custGeom>
            <a:avLst/>
            <a:gdLst/>
            <a:ahLst/>
            <a:cxnLst>
              <a:cxn ang="0">
                <a:pos x="0" y="124967"/>
              </a:cxn>
              <a:cxn ang="0">
                <a:pos x="0" y="0"/>
              </a:cxn>
            </a:cxnLst>
            <a:rect l="0" t="0" r="r" b="b"/>
            <a:pathLst>
              <a:path h="124968">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371" name="object 136"/>
          <p:cNvSpPr>
            <a:spLocks/>
          </p:cNvSpPr>
          <p:nvPr/>
        </p:nvSpPr>
        <p:spPr bwMode="auto">
          <a:xfrm>
            <a:off x="3130550" y="3848100"/>
            <a:ext cx="55563"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372" name="object 137"/>
          <p:cNvSpPr>
            <a:spLocks/>
          </p:cNvSpPr>
          <p:nvPr/>
        </p:nvSpPr>
        <p:spPr bwMode="auto">
          <a:xfrm>
            <a:off x="3130550" y="3848100"/>
            <a:ext cx="55563"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373" name="object 138"/>
          <p:cNvSpPr>
            <a:spLocks/>
          </p:cNvSpPr>
          <p:nvPr/>
        </p:nvSpPr>
        <p:spPr bwMode="auto">
          <a:xfrm>
            <a:off x="3236913" y="3743325"/>
            <a:ext cx="0" cy="123825"/>
          </a:xfrm>
          <a:custGeom>
            <a:avLst/>
            <a:gdLst/>
            <a:ahLst/>
            <a:cxnLst>
              <a:cxn ang="0">
                <a:pos x="0" y="124967"/>
              </a:cxn>
              <a:cxn ang="0">
                <a:pos x="0" y="0"/>
              </a:cxn>
            </a:cxnLst>
            <a:rect l="0" t="0" r="r" b="b"/>
            <a:pathLst>
              <a:path h="124968">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374" name="object 139"/>
          <p:cNvSpPr>
            <a:spLocks/>
          </p:cNvSpPr>
          <p:nvPr/>
        </p:nvSpPr>
        <p:spPr bwMode="auto">
          <a:xfrm>
            <a:off x="3279775" y="3743325"/>
            <a:ext cx="0" cy="123825"/>
          </a:xfrm>
          <a:custGeom>
            <a:avLst/>
            <a:gdLst/>
            <a:ahLst/>
            <a:cxnLst>
              <a:cxn ang="0">
                <a:pos x="0" y="124967"/>
              </a:cxn>
              <a:cxn ang="0">
                <a:pos x="0" y="0"/>
              </a:cxn>
            </a:cxnLst>
            <a:rect l="0" t="0" r="r" b="b"/>
            <a:pathLst>
              <a:path h="124968">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375" name="object 140"/>
          <p:cNvSpPr>
            <a:spLocks/>
          </p:cNvSpPr>
          <p:nvPr/>
        </p:nvSpPr>
        <p:spPr bwMode="auto">
          <a:xfrm>
            <a:off x="3227388" y="3848100"/>
            <a:ext cx="57150"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376" name="object 141"/>
          <p:cNvSpPr>
            <a:spLocks/>
          </p:cNvSpPr>
          <p:nvPr/>
        </p:nvSpPr>
        <p:spPr bwMode="auto">
          <a:xfrm>
            <a:off x="3227388" y="3848100"/>
            <a:ext cx="57150"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377" name="object 142"/>
          <p:cNvSpPr>
            <a:spLocks/>
          </p:cNvSpPr>
          <p:nvPr/>
        </p:nvSpPr>
        <p:spPr bwMode="auto">
          <a:xfrm>
            <a:off x="3378200" y="3743325"/>
            <a:ext cx="0" cy="123825"/>
          </a:xfrm>
          <a:custGeom>
            <a:avLst/>
            <a:gdLst/>
            <a:ahLst/>
            <a:cxnLst>
              <a:cxn ang="0">
                <a:pos x="0" y="124967"/>
              </a:cxn>
              <a:cxn ang="0">
                <a:pos x="0" y="0"/>
              </a:cxn>
            </a:cxnLst>
            <a:rect l="0" t="0" r="r" b="b"/>
            <a:pathLst>
              <a:path h="124968">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378" name="object 143"/>
          <p:cNvSpPr>
            <a:spLocks/>
          </p:cNvSpPr>
          <p:nvPr/>
        </p:nvSpPr>
        <p:spPr bwMode="auto">
          <a:xfrm>
            <a:off x="3325813" y="384810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181379" name="object 144"/>
          <p:cNvSpPr>
            <a:spLocks/>
          </p:cNvSpPr>
          <p:nvPr/>
        </p:nvSpPr>
        <p:spPr bwMode="auto">
          <a:xfrm>
            <a:off x="3325813" y="384810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380" name="object 145"/>
          <p:cNvSpPr>
            <a:spLocks/>
          </p:cNvSpPr>
          <p:nvPr/>
        </p:nvSpPr>
        <p:spPr bwMode="auto">
          <a:xfrm>
            <a:off x="3532188" y="3646488"/>
            <a:ext cx="0" cy="220662"/>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1381" name="object 146"/>
          <p:cNvSpPr>
            <a:spLocks/>
          </p:cNvSpPr>
          <p:nvPr/>
        </p:nvSpPr>
        <p:spPr bwMode="auto">
          <a:xfrm>
            <a:off x="3575050" y="3646488"/>
            <a:ext cx="0" cy="220662"/>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1382" name="object 147"/>
          <p:cNvSpPr>
            <a:spLocks/>
          </p:cNvSpPr>
          <p:nvPr/>
        </p:nvSpPr>
        <p:spPr bwMode="auto">
          <a:xfrm>
            <a:off x="3524250" y="3848100"/>
            <a:ext cx="55563"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383" name="object 148"/>
          <p:cNvSpPr>
            <a:spLocks/>
          </p:cNvSpPr>
          <p:nvPr/>
        </p:nvSpPr>
        <p:spPr bwMode="auto">
          <a:xfrm>
            <a:off x="3524250" y="3848100"/>
            <a:ext cx="55563"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384" name="object 149"/>
          <p:cNvSpPr>
            <a:spLocks/>
          </p:cNvSpPr>
          <p:nvPr/>
        </p:nvSpPr>
        <p:spPr bwMode="auto">
          <a:xfrm>
            <a:off x="2049463" y="3589338"/>
            <a:ext cx="55562" cy="66675"/>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385" name="object 150"/>
          <p:cNvSpPr>
            <a:spLocks/>
          </p:cNvSpPr>
          <p:nvPr/>
        </p:nvSpPr>
        <p:spPr bwMode="auto">
          <a:xfrm>
            <a:off x="2049463" y="3589338"/>
            <a:ext cx="55562" cy="66675"/>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386" name="object 151"/>
          <p:cNvSpPr>
            <a:spLocks/>
          </p:cNvSpPr>
          <p:nvPr/>
        </p:nvSpPr>
        <p:spPr bwMode="auto">
          <a:xfrm>
            <a:off x="2244725" y="3590925"/>
            <a:ext cx="61913" cy="63500"/>
          </a:xfrm>
          <a:custGeom>
            <a:avLst/>
            <a:gdLst/>
            <a:ahLst/>
            <a:cxnLst>
              <a:cxn ang="0">
                <a:pos x="22837" y="0"/>
              </a:cxn>
              <a:cxn ang="0">
                <a:pos x="11058" y="6696"/>
              </a:cxn>
              <a:cxn ang="0">
                <a:pos x="2988" y="17967"/>
              </a:cxn>
              <a:cxn ang="0">
                <a:pos x="0" y="32304"/>
              </a:cxn>
              <a:cxn ang="0">
                <a:pos x="143" y="35517"/>
              </a:cxn>
              <a:cxn ang="0">
                <a:pos x="3593" y="47397"/>
              </a:cxn>
              <a:cxn ang="0">
                <a:pos x="11590" y="56817"/>
              </a:cxn>
              <a:cxn ang="0">
                <a:pos x="24055" y="62754"/>
              </a:cxn>
              <a:cxn ang="0">
                <a:pos x="40911" y="64185"/>
              </a:cxn>
              <a:cxn ang="0">
                <a:pos x="52067" y="57106"/>
              </a:cxn>
              <a:cxn ang="0">
                <a:pos x="59653" y="45445"/>
              </a:cxn>
              <a:cxn ang="0">
                <a:pos x="62428" y="30292"/>
              </a:cxn>
              <a:cxn ang="0">
                <a:pos x="59296" y="17951"/>
              </a:cxn>
              <a:cxn ang="0">
                <a:pos x="51543" y="8103"/>
              </a:cxn>
              <a:cxn ang="0">
                <a:pos x="39323" y="1760"/>
              </a:cxn>
              <a:cxn ang="0">
                <a:pos x="22837" y="0"/>
              </a:cxn>
            </a:cxnLst>
            <a:rect l="0" t="0" r="r" b="b"/>
            <a:pathLst>
              <a:path w="62428" h="64185">
                <a:moveTo>
                  <a:pt x="22837" y="0"/>
                </a:moveTo>
                <a:lnTo>
                  <a:pt x="11058" y="6696"/>
                </a:lnTo>
                <a:lnTo>
                  <a:pt x="2988" y="17967"/>
                </a:lnTo>
                <a:lnTo>
                  <a:pt x="0" y="32304"/>
                </a:lnTo>
                <a:lnTo>
                  <a:pt x="143" y="35517"/>
                </a:lnTo>
                <a:lnTo>
                  <a:pt x="3593" y="47397"/>
                </a:lnTo>
                <a:lnTo>
                  <a:pt x="11590" y="56817"/>
                </a:lnTo>
                <a:lnTo>
                  <a:pt x="24055" y="62754"/>
                </a:lnTo>
                <a:lnTo>
                  <a:pt x="40911" y="64185"/>
                </a:lnTo>
                <a:lnTo>
                  <a:pt x="52067" y="57106"/>
                </a:lnTo>
                <a:lnTo>
                  <a:pt x="59653" y="45445"/>
                </a:lnTo>
                <a:lnTo>
                  <a:pt x="62428" y="30292"/>
                </a:lnTo>
                <a:lnTo>
                  <a:pt x="59296" y="17951"/>
                </a:lnTo>
                <a:lnTo>
                  <a:pt x="51543" y="8103"/>
                </a:lnTo>
                <a:lnTo>
                  <a:pt x="39323" y="1760"/>
                </a:lnTo>
                <a:lnTo>
                  <a:pt x="22837" y="0"/>
                </a:lnTo>
              </a:path>
            </a:pathLst>
          </a:custGeom>
          <a:solidFill>
            <a:srgbClr val="FFFF66"/>
          </a:solidFill>
          <a:ln w="9525">
            <a:noFill/>
            <a:round/>
            <a:headEnd/>
            <a:tailEnd/>
          </a:ln>
        </p:spPr>
        <p:txBody>
          <a:bodyPr lIns="0" tIns="0" rIns="0" bIns="0"/>
          <a:lstStyle/>
          <a:p>
            <a:endParaRPr lang="it-IT"/>
          </a:p>
        </p:txBody>
      </p:sp>
      <p:sp>
        <p:nvSpPr>
          <p:cNvPr id="181387" name="object 152"/>
          <p:cNvSpPr>
            <a:spLocks/>
          </p:cNvSpPr>
          <p:nvPr/>
        </p:nvSpPr>
        <p:spPr bwMode="auto">
          <a:xfrm>
            <a:off x="2244725" y="3590925"/>
            <a:ext cx="61913" cy="63500"/>
          </a:xfrm>
          <a:custGeom>
            <a:avLst/>
            <a:gdLst/>
            <a:ahLst/>
            <a:cxnLst>
              <a:cxn ang="0">
                <a:pos x="0" y="32304"/>
              </a:cxn>
              <a:cxn ang="0">
                <a:pos x="2991" y="17951"/>
              </a:cxn>
              <a:cxn ang="0">
                <a:pos x="11058" y="6696"/>
              </a:cxn>
              <a:cxn ang="0">
                <a:pos x="22837" y="0"/>
              </a:cxn>
              <a:cxn ang="0">
                <a:pos x="39323" y="1760"/>
              </a:cxn>
              <a:cxn ang="0">
                <a:pos x="51543" y="8103"/>
              </a:cxn>
              <a:cxn ang="0">
                <a:pos x="59308" y="17967"/>
              </a:cxn>
              <a:cxn ang="0">
                <a:pos x="62428" y="30292"/>
              </a:cxn>
              <a:cxn ang="0">
                <a:pos x="59653" y="45445"/>
              </a:cxn>
              <a:cxn ang="0">
                <a:pos x="52067" y="57106"/>
              </a:cxn>
              <a:cxn ang="0">
                <a:pos x="40911" y="64185"/>
              </a:cxn>
              <a:cxn ang="0">
                <a:pos x="24055" y="62754"/>
              </a:cxn>
              <a:cxn ang="0">
                <a:pos x="11590" y="56817"/>
              </a:cxn>
              <a:cxn ang="0">
                <a:pos x="3593" y="47397"/>
              </a:cxn>
              <a:cxn ang="0">
                <a:pos x="143" y="35517"/>
              </a:cxn>
              <a:cxn ang="0">
                <a:pos x="0" y="32304"/>
              </a:cxn>
            </a:cxnLst>
            <a:rect l="0" t="0" r="r" b="b"/>
            <a:pathLst>
              <a:path w="62428" h="64185">
                <a:moveTo>
                  <a:pt x="0" y="32304"/>
                </a:moveTo>
                <a:lnTo>
                  <a:pt x="2991" y="17951"/>
                </a:lnTo>
                <a:lnTo>
                  <a:pt x="11058" y="6696"/>
                </a:lnTo>
                <a:lnTo>
                  <a:pt x="22837" y="0"/>
                </a:lnTo>
                <a:lnTo>
                  <a:pt x="39323" y="1760"/>
                </a:lnTo>
                <a:lnTo>
                  <a:pt x="51543" y="8103"/>
                </a:lnTo>
                <a:lnTo>
                  <a:pt x="59308" y="17967"/>
                </a:lnTo>
                <a:lnTo>
                  <a:pt x="62428" y="30292"/>
                </a:lnTo>
                <a:lnTo>
                  <a:pt x="59653" y="45445"/>
                </a:lnTo>
                <a:lnTo>
                  <a:pt x="52067" y="57106"/>
                </a:lnTo>
                <a:lnTo>
                  <a:pt x="40911" y="64185"/>
                </a:lnTo>
                <a:lnTo>
                  <a:pt x="24055" y="62754"/>
                </a:lnTo>
                <a:lnTo>
                  <a:pt x="11590" y="56817"/>
                </a:lnTo>
                <a:lnTo>
                  <a:pt x="3593" y="47397"/>
                </a:lnTo>
                <a:lnTo>
                  <a:pt x="143" y="35517"/>
                </a:lnTo>
                <a:lnTo>
                  <a:pt x="0" y="32304"/>
                </a:lnTo>
                <a:close/>
              </a:path>
            </a:pathLst>
          </a:custGeom>
          <a:noFill/>
          <a:ln w="6096">
            <a:solidFill>
              <a:srgbClr val="000000"/>
            </a:solidFill>
            <a:round/>
            <a:headEnd/>
            <a:tailEnd/>
          </a:ln>
        </p:spPr>
        <p:txBody>
          <a:bodyPr lIns="0" tIns="0" rIns="0" bIns="0"/>
          <a:lstStyle/>
          <a:p>
            <a:endParaRPr lang="it-IT"/>
          </a:p>
        </p:txBody>
      </p:sp>
      <p:sp>
        <p:nvSpPr>
          <p:cNvPr id="181388" name="object 153"/>
          <p:cNvSpPr>
            <a:spLocks/>
          </p:cNvSpPr>
          <p:nvPr/>
        </p:nvSpPr>
        <p:spPr bwMode="auto">
          <a:xfrm>
            <a:off x="2343150" y="3589338"/>
            <a:ext cx="57150" cy="66675"/>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181389" name="object 154"/>
          <p:cNvSpPr>
            <a:spLocks/>
          </p:cNvSpPr>
          <p:nvPr/>
        </p:nvSpPr>
        <p:spPr bwMode="auto">
          <a:xfrm>
            <a:off x="2343150" y="3589338"/>
            <a:ext cx="57150" cy="66675"/>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390" name="object 155"/>
          <p:cNvSpPr>
            <a:spLocks/>
          </p:cNvSpPr>
          <p:nvPr/>
        </p:nvSpPr>
        <p:spPr bwMode="auto">
          <a:xfrm>
            <a:off x="2444750" y="3589338"/>
            <a:ext cx="55563" cy="66675"/>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391" name="object 156"/>
          <p:cNvSpPr>
            <a:spLocks/>
          </p:cNvSpPr>
          <p:nvPr/>
        </p:nvSpPr>
        <p:spPr bwMode="auto">
          <a:xfrm>
            <a:off x="2444750" y="3589338"/>
            <a:ext cx="55563" cy="66675"/>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392" name="object 157"/>
          <p:cNvSpPr>
            <a:spLocks/>
          </p:cNvSpPr>
          <p:nvPr/>
        </p:nvSpPr>
        <p:spPr bwMode="auto">
          <a:xfrm>
            <a:off x="2540000" y="3589338"/>
            <a:ext cx="57150" cy="66675"/>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393" name="object 158"/>
          <p:cNvSpPr>
            <a:spLocks/>
          </p:cNvSpPr>
          <p:nvPr/>
        </p:nvSpPr>
        <p:spPr bwMode="auto">
          <a:xfrm>
            <a:off x="2540000" y="3589338"/>
            <a:ext cx="57150" cy="66675"/>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394" name="object 159"/>
          <p:cNvSpPr>
            <a:spLocks/>
          </p:cNvSpPr>
          <p:nvPr/>
        </p:nvSpPr>
        <p:spPr bwMode="auto">
          <a:xfrm>
            <a:off x="2640013" y="3589338"/>
            <a:ext cx="57150" cy="66675"/>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181395" name="object 160"/>
          <p:cNvSpPr>
            <a:spLocks/>
          </p:cNvSpPr>
          <p:nvPr/>
        </p:nvSpPr>
        <p:spPr bwMode="auto">
          <a:xfrm>
            <a:off x="2640013" y="3589338"/>
            <a:ext cx="57150" cy="66675"/>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396" name="object 161"/>
          <p:cNvSpPr>
            <a:spLocks/>
          </p:cNvSpPr>
          <p:nvPr/>
        </p:nvSpPr>
        <p:spPr bwMode="auto">
          <a:xfrm>
            <a:off x="2935288" y="3589338"/>
            <a:ext cx="55562" cy="66675"/>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397" name="object 162"/>
          <p:cNvSpPr>
            <a:spLocks/>
          </p:cNvSpPr>
          <p:nvPr/>
        </p:nvSpPr>
        <p:spPr bwMode="auto">
          <a:xfrm>
            <a:off x="2935288" y="3589338"/>
            <a:ext cx="55562" cy="66675"/>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398" name="object 163"/>
          <p:cNvSpPr>
            <a:spLocks/>
          </p:cNvSpPr>
          <p:nvPr/>
        </p:nvSpPr>
        <p:spPr bwMode="auto">
          <a:xfrm>
            <a:off x="3030538" y="3589338"/>
            <a:ext cx="57150" cy="66675"/>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181399" name="object 164"/>
          <p:cNvSpPr>
            <a:spLocks/>
          </p:cNvSpPr>
          <p:nvPr/>
        </p:nvSpPr>
        <p:spPr bwMode="auto">
          <a:xfrm>
            <a:off x="3030538" y="3589338"/>
            <a:ext cx="57150" cy="66675"/>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400" name="object 165"/>
          <p:cNvSpPr>
            <a:spLocks/>
          </p:cNvSpPr>
          <p:nvPr/>
        </p:nvSpPr>
        <p:spPr bwMode="auto">
          <a:xfrm>
            <a:off x="3130550" y="3589338"/>
            <a:ext cx="55563" cy="66675"/>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401" name="object 166"/>
          <p:cNvSpPr>
            <a:spLocks/>
          </p:cNvSpPr>
          <p:nvPr/>
        </p:nvSpPr>
        <p:spPr bwMode="auto">
          <a:xfrm>
            <a:off x="3130550" y="3589338"/>
            <a:ext cx="55563" cy="66675"/>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402" name="object 167"/>
          <p:cNvSpPr>
            <a:spLocks/>
          </p:cNvSpPr>
          <p:nvPr/>
        </p:nvSpPr>
        <p:spPr bwMode="auto">
          <a:xfrm>
            <a:off x="3422650" y="3589338"/>
            <a:ext cx="61913" cy="65087"/>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FF66"/>
          </a:solidFill>
          <a:ln w="9525">
            <a:noFill/>
            <a:round/>
            <a:headEnd/>
            <a:tailEnd/>
          </a:ln>
        </p:spPr>
        <p:txBody>
          <a:bodyPr lIns="0" tIns="0" rIns="0" bIns="0"/>
          <a:lstStyle/>
          <a:p>
            <a:endParaRPr lang="it-IT"/>
          </a:p>
        </p:txBody>
      </p:sp>
      <p:sp>
        <p:nvSpPr>
          <p:cNvPr id="181403" name="object 168"/>
          <p:cNvSpPr>
            <a:spLocks/>
          </p:cNvSpPr>
          <p:nvPr/>
        </p:nvSpPr>
        <p:spPr bwMode="auto">
          <a:xfrm>
            <a:off x="3422650" y="3589338"/>
            <a:ext cx="61913" cy="65087"/>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1404" name="object 169"/>
          <p:cNvSpPr>
            <a:spLocks/>
          </p:cNvSpPr>
          <p:nvPr/>
        </p:nvSpPr>
        <p:spPr bwMode="auto">
          <a:xfrm>
            <a:off x="3524250" y="3589338"/>
            <a:ext cx="55563" cy="66675"/>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405" name="object 170"/>
          <p:cNvSpPr>
            <a:spLocks/>
          </p:cNvSpPr>
          <p:nvPr/>
        </p:nvSpPr>
        <p:spPr bwMode="auto">
          <a:xfrm>
            <a:off x="3524250" y="3589338"/>
            <a:ext cx="55563" cy="66675"/>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406" name="object 171"/>
          <p:cNvSpPr>
            <a:spLocks/>
          </p:cNvSpPr>
          <p:nvPr/>
        </p:nvSpPr>
        <p:spPr bwMode="auto">
          <a:xfrm>
            <a:off x="2103438" y="3646488"/>
            <a:ext cx="0" cy="77787"/>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407" name="object 172"/>
          <p:cNvSpPr>
            <a:spLocks/>
          </p:cNvSpPr>
          <p:nvPr/>
        </p:nvSpPr>
        <p:spPr bwMode="auto">
          <a:xfrm>
            <a:off x="2255838" y="3646488"/>
            <a:ext cx="0" cy="77787"/>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408" name="object 173"/>
          <p:cNvSpPr>
            <a:spLocks/>
          </p:cNvSpPr>
          <p:nvPr/>
        </p:nvSpPr>
        <p:spPr bwMode="auto">
          <a:xfrm>
            <a:off x="2301875" y="3646488"/>
            <a:ext cx="0" cy="77787"/>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409" name="object 174"/>
          <p:cNvSpPr>
            <a:spLocks/>
          </p:cNvSpPr>
          <p:nvPr/>
        </p:nvSpPr>
        <p:spPr bwMode="auto">
          <a:xfrm>
            <a:off x="2398713" y="3646488"/>
            <a:ext cx="0" cy="77787"/>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410" name="object 175"/>
          <p:cNvSpPr>
            <a:spLocks/>
          </p:cNvSpPr>
          <p:nvPr/>
        </p:nvSpPr>
        <p:spPr bwMode="auto">
          <a:xfrm>
            <a:off x="2455863" y="3646488"/>
            <a:ext cx="0" cy="77787"/>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411" name="object 176"/>
          <p:cNvSpPr>
            <a:spLocks/>
          </p:cNvSpPr>
          <p:nvPr/>
        </p:nvSpPr>
        <p:spPr bwMode="auto">
          <a:xfrm>
            <a:off x="2693988" y="3646488"/>
            <a:ext cx="0" cy="77787"/>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412" name="object 177"/>
          <p:cNvSpPr>
            <a:spLocks/>
          </p:cNvSpPr>
          <p:nvPr/>
        </p:nvSpPr>
        <p:spPr bwMode="auto">
          <a:xfrm>
            <a:off x="2989263" y="3646488"/>
            <a:ext cx="0" cy="77787"/>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413" name="object 178"/>
          <p:cNvSpPr>
            <a:spLocks/>
          </p:cNvSpPr>
          <p:nvPr/>
        </p:nvSpPr>
        <p:spPr bwMode="auto">
          <a:xfrm>
            <a:off x="3182938" y="3646488"/>
            <a:ext cx="0" cy="77787"/>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414" name="object 179"/>
          <p:cNvSpPr>
            <a:spLocks/>
          </p:cNvSpPr>
          <p:nvPr/>
        </p:nvSpPr>
        <p:spPr bwMode="auto">
          <a:xfrm>
            <a:off x="3433763" y="3646488"/>
            <a:ext cx="0" cy="77787"/>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415" name="object 180"/>
          <p:cNvSpPr>
            <a:spLocks/>
          </p:cNvSpPr>
          <p:nvPr/>
        </p:nvSpPr>
        <p:spPr bwMode="auto">
          <a:xfrm>
            <a:off x="3479800" y="3646488"/>
            <a:ext cx="0" cy="77787"/>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416" name="object 181"/>
          <p:cNvSpPr>
            <a:spLocks/>
          </p:cNvSpPr>
          <p:nvPr/>
        </p:nvSpPr>
        <p:spPr bwMode="auto">
          <a:xfrm>
            <a:off x="3632200" y="3646488"/>
            <a:ext cx="0" cy="220662"/>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1417" name="object 182"/>
          <p:cNvSpPr>
            <a:spLocks/>
          </p:cNvSpPr>
          <p:nvPr/>
        </p:nvSpPr>
        <p:spPr bwMode="auto">
          <a:xfrm>
            <a:off x="3675063" y="3646488"/>
            <a:ext cx="0" cy="77787"/>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418" name="object 183"/>
          <p:cNvSpPr>
            <a:spLocks/>
          </p:cNvSpPr>
          <p:nvPr/>
        </p:nvSpPr>
        <p:spPr bwMode="auto">
          <a:xfrm>
            <a:off x="3621088" y="3589338"/>
            <a:ext cx="55562" cy="66675"/>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419" name="object 184"/>
          <p:cNvSpPr>
            <a:spLocks/>
          </p:cNvSpPr>
          <p:nvPr/>
        </p:nvSpPr>
        <p:spPr bwMode="auto">
          <a:xfrm>
            <a:off x="3621088" y="3589338"/>
            <a:ext cx="55562" cy="66675"/>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420" name="object 185"/>
          <p:cNvSpPr>
            <a:spLocks/>
          </p:cNvSpPr>
          <p:nvPr/>
        </p:nvSpPr>
        <p:spPr bwMode="auto">
          <a:xfrm>
            <a:off x="3673475" y="3743325"/>
            <a:ext cx="0" cy="123825"/>
          </a:xfrm>
          <a:custGeom>
            <a:avLst/>
            <a:gdLst/>
            <a:ahLst/>
            <a:cxnLst>
              <a:cxn ang="0">
                <a:pos x="0" y="124967"/>
              </a:cxn>
              <a:cxn ang="0">
                <a:pos x="0" y="0"/>
              </a:cxn>
            </a:cxnLst>
            <a:rect l="0" t="0" r="r" b="b"/>
            <a:pathLst>
              <a:path h="124968">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421" name="object 186"/>
          <p:cNvSpPr>
            <a:spLocks/>
          </p:cNvSpPr>
          <p:nvPr/>
        </p:nvSpPr>
        <p:spPr bwMode="auto">
          <a:xfrm>
            <a:off x="3621088" y="3848100"/>
            <a:ext cx="55562"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422" name="object 187"/>
          <p:cNvSpPr>
            <a:spLocks/>
          </p:cNvSpPr>
          <p:nvPr/>
        </p:nvSpPr>
        <p:spPr bwMode="auto">
          <a:xfrm>
            <a:off x="3621088" y="3848100"/>
            <a:ext cx="55562"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423" name="object 188"/>
          <p:cNvSpPr>
            <a:spLocks/>
          </p:cNvSpPr>
          <p:nvPr/>
        </p:nvSpPr>
        <p:spPr bwMode="auto">
          <a:xfrm>
            <a:off x="2049463" y="3170238"/>
            <a:ext cx="57150" cy="65087"/>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FF66"/>
          </a:solidFill>
          <a:ln w="9525">
            <a:noFill/>
            <a:round/>
            <a:headEnd/>
            <a:tailEnd/>
          </a:ln>
        </p:spPr>
        <p:txBody>
          <a:bodyPr lIns="0" tIns="0" rIns="0" bIns="0"/>
          <a:lstStyle/>
          <a:p>
            <a:endParaRPr lang="it-IT"/>
          </a:p>
        </p:txBody>
      </p:sp>
      <p:sp>
        <p:nvSpPr>
          <p:cNvPr id="181424" name="object 189"/>
          <p:cNvSpPr>
            <a:spLocks/>
          </p:cNvSpPr>
          <p:nvPr/>
        </p:nvSpPr>
        <p:spPr bwMode="auto">
          <a:xfrm>
            <a:off x="2049463" y="3170238"/>
            <a:ext cx="57150" cy="65087"/>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425" name="object 190"/>
          <p:cNvSpPr>
            <a:spLocks/>
          </p:cNvSpPr>
          <p:nvPr/>
        </p:nvSpPr>
        <p:spPr bwMode="auto">
          <a:xfrm>
            <a:off x="2444750" y="3170238"/>
            <a:ext cx="55563" cy="65087"/>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FF66"/>
          </a:solidFill>
          <a:ln w="9525">
            <a:noFill/>
            <a:round/>
            <a:headEnd/>
            <a:tailEnd/>
          </a:ln>
        </p:spPr>
        <p:txBody>
          <a:bodyPr lIns="0" tIns="0" rIns="0" bIns="0"/>
          <a:lstStyle/>
          <a:p>
            <a:endParaRPr lang="it-IT"/>
          </a:p>
        </p:txBody>
      </p:sp>
      <p:sp>
        <p:nvSpPr>
          <p:cNvPr id="181426" name="object 191"/>
          <p:cNvSpPr>
            <a:spLocks/>
          </p:cNvSpPr>
          <p:nvPr/>
        </p:nvSpPr>
        <p:spPr bwMode="auto">
          <a:xfrm>
            <a:off x="2444750" y="3170238"/>
            <a:ext cx="55563" cy="65087"/>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427" name="object 192"/>
          <p:cNvSpPr>
            <a:spLocks/>
          </p:cNvSpPr>
          <p:nvPr/>
        </p:nvSpPr>
        <p:spPr bwMode="auto">
          <a:xfrm>
            <a:off x="2640013" y="3170238"/>
            <a:ext cx="57150" cy="65087"/>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FF66"/>
          </a:solidFill>
          <a:ln w="9525">
            <a:noFill/>
            <a:round/>
            <a:headEnd/>
            <a:tailEnd/>
          </a:ln>
        </p:spPr>
        <p:txBody>
          <a:bodyPr lIns="0" tIns="0" rIns="0" bIns="0"/>
          <a:lstStyle/>
          <a:p>
            <a:endParaRPr lang="it-IT"/>
          </a:p>
        </p:txBody>
      </p:sp>
      <p:sp>
        <p:nvSpPr>
          <p:cNvPr id="181428" name="object 193"/>
          <p:cNvSpPr>
            <a:spLocks/>
          </p:cNvSpPr>
          <p:nvPr/>
        </p:nvSpPr>
        <p:spPr bwMode="auto">
          <a:xfrm>
            <a:off x="2640013" y="3170238"/>
            <a:ext cx="57150" cy="65087"/>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1429" name="object 194"/>
          <p:cNvSpPr>
            <a:spLocks/>
          </p:cNvSpPr>
          <p:nvPr/>
        </p:nvSpPr>
        <p:spPr bwMode="auto">
          <a:xfrm>
            <a:off x="2736850" y="3170238"/>
            <a:ext cx="58738" cy="65087"/>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FF66"/>
          </a:solidFill>
          <a:ln w="9525">
            <a:noFill/>
            <a:round/>
            <a:headEnd/>
            <a:tailEnd/>
          </a:ln>
        </p:spPr>
        <p:txBody>
          <a:bodyPr lIns="0" tIns="0" rIns="0" bIns="0"/>
          <a:lstStyle/>
          <a:p>
            <a:endParaRPr lang="it-IT"/>
          </a:p>
        </p:txBody>
      </p:sp>
      <p:sp>
        <p:nvSpPr>
          <p:cNvPr id="181430" name="object 195"/>
          <p:cNvSpPr>
            <a:spLocks/>
          </p:cNvSpPr>
          <p:nvPr/>
        </p:nvSpPr>
        <p:spPr bwMode="auto">
          <a:xfrm>
            <a:off x="2736850" y="3170238"/>
            <a:ext cx="58738" cy="65087"/>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1431" name="object 196"/>
          <p:cNvSpPr>
            <a:spLocks/>
          </p:cNvSpPr>
          <p:nvPr/>
        </p:nvSpPr>
        <p:spPr bwMode="auto">
          <a:xfrm>
            <a:off x="3130550" y="3170238"/>
            <a:ext cx="55563" cy="65087"/>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FF66"/>
          </a:solidFill>
          <a:ln w="9525">
            <a:noFill/>
            <a:round/>
            <a:headEnd/>
            <a:tailEnd/>
          </a:ln>
        </p:spPr>
        <p:txBody>
          <a:bodyPr lIns="0" tIns="0" rIns="0" bIns="0"/>
          <a:lstStyle/>
          <a:p>
            <a:endParaRPr lang="it-IT"/>
          </a:p>
        </p:txBody>
      </p:sp>
      <p:sp>
        <p:nvSpPr>
          <p:cNvPr id="181432" name="object 197"/>
          <p:cNvSpPr>
            <a:spLocks/>
          </p:cNvSpPr>
          <p:nvPr/>
        </p:nvSpPr>
        <p:spPr bwMode="auto">
          <a:xfrm>
            <a:off x="3130550" y="3170238"/>
            <a:ext cx="55563" cy="65087"/>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433" name="object 198"/>
          <p:cNvSpPr>
            <a:spLocks/>
          </p:cNvSpPr>
          <p:nvPr/>
        </p:nvSpPr>
        <p:spPr bwMode="auto">
          <a:xfrm>
            <a:off x="3325813" y="3170238"/>
            <a:ext cx="57150" cy="65087"/>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FF66"/>
          </a:solidFill>
          <a:ln w="9525">
            <a:noFill/>
            <a:round/>
            <a:headEnd/>
            <a:tailEnd/>
          </a:ln>
        </p:spPr>
        <p:txBody>
          <a:bodyPr lIns="0" tIns="0" rIns="0" bIns="0"/>
          <a:lstStyle/>
          <a:p>
            <a:endParaRPr lang="it-IT"/>
          </a:p>
        </p:txBody>
      </p:sp>
      <p:sp>
        <p:nvSpPr>
          <p:cNvPr id="181434" name="object 199"/>
          <p:cNvSpPr>
            <a:spLocks/>
          </p:cNvSpPr>
          <p:nvPr/>
        </p:nvSpPr>
        <p:spPr bwMode="auto">
          <a:xfrm>
            <a:off x="3325813" y="3170238"/>
            <a:ext cx="57150" cy="65087"/>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1435" name="object 200"/>
          <p:cNvSpPr>
            <a:spLocks/>
          </p:cNvSpPr>
          <p:nvPr/>
        </p:nvSpPr>
        <p:spPr bwMode="auto">
          <a:xfrm>
            <a:off x="3422650" y="3170238"/>
            <a:ext cx="58738" cy="65087"/>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FF66"/>
          </a:solidFill>
          <a:ln w="9525">
            <a:noFill/>
            <a:round/>
            <a:headEnd/>
            <a:tailEnd/>
          </a:ln>
        </p:spPr>
        <p:txBody>
          <a:bodyPr lIns="0" tIns="0" rIns="0" bIns="0"/>
          <a:lstStyle/>
          <a:p>
            <a:endParaRPr lang="it-IT"/>
          </a:p>
        </p:txBody>
      </p:sp>
      <p:sp>
        <p:nvSpPr>
          <p:cNvPr id="181436" name="object 201"/>
          <p:cNvSpPr>
            <a:spLocks/>
          </p:cNvSpPr>
          <p:nvPr/>
        </p:nvSpPr>
        <p:spPr bwMode="auto">
          <a:xfrm>
            <a:off x="3422650" y="3170238"/>
            <a:ext cx="58738" cy="65087"/>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1437" name="object 202"/>
          <p:cNvSpPr>
            <a:spLocks/>
          </p:cNvSpPr>
          <p:nvPr/>
        </p:nvSpPr>
        <p:spPr bwMode="auto">
          <a:xfrm>
            <a:off x="2101850" y="3324225"/>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438" name="object 203"/>
          <p:cNvSpPr>
            <a:spLocks/>
          </p:cNvSpPr>
          <p:nvPr/>
        </p:nvSpPr>
        <p:spPr bwMode="auto">
          <a:xfrm>
            <a:off x="2049463" y="3427413"/>
            <a:ext cx="57150" cy="63500"/>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FF66"/>
          </a:solidFill>
          <a:ln w="9525">
            <a:noFill/>
            <a:round/>
            <a:headEnd/>
            <a:tailEnd/>
          </a:ln>
        </p:spPr>
        <p:txBody>
          <a:bodyPr lIns="0" tIns="0" rIns="0" bIns="0"/>
          <a:lstStyle/>
          <a:p>
            <a:endParaRPr lang="it-IT"/>
          </a:p>
        </p:txBody>
      </p:sp>
      <p:sp>
        <p:nvSpPr>
          <p:cNvPr id="181439" name="object 204"/>
          <p:cNvSpPr>
            <a:spLocks/>
          </p:cNvSpPr>
          <p:nvPr/>
        </p:nvSpPr>
        <p:spPr bwMode="auto">
          <a:xfrm>
            <a:off x="2049463" y="3427413"/>
            <a:ext cx="57150" cy="63500"/>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5">
            <a:solidFill>
              <a:srgbClr val="000000"/>
            </a:solidFill>
            <a:round/>
            <a:headEnd/>
            <a:tailEnd/>
          </a:ln>
        </p:spPr>
        <p:txBody>
          <a:bodyPr lIns="0" tIns="0" rIns="0" bIns="0"/>
          <a:lstStyle/>
          <a:p>
            <a:endParaRPr lang="it-IT"/>
          </a:p>
        </p:txBody>
      </p:sp>
      <p:sp>
        <p:nvSpPr>
          <p:cNvPr id="181440" name="object 205"/>
          <p:cNvSpPr>
            <a:spLocks/>
          </p:cNvSpPr>
          <p:nvPr/>
        </p:nvSpPr>
        <p:spPr bwMode="auto">
          <a:xfrm>
            <a:off x="2201863" y="3324225"/>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441" name="object 206"/>
          <p:cNvSpPr>
            <a:spLocks/>
          </p:cNvSpPr>
          <p:nvPr/>
        </p:nvSpPr>
        <p:spPr bwMode="auto">
          <a:xfrm>
            <a:off x="2149475" y="3427413"/>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FF66"/>
          </a:solidFill>
          <a:ln w="9525">
            <a:noFill/>
            <a:round/>
            <a:headEnd/>
            <a:tailEnd/>
          </a:ln>
        </p:spPr>
        <p:txBody>
          <a:bodyPr lIns="0" tIns="0" rIns="0" bIns="0"/>
          <a:lstStyle/>
          <a:p>
            <a:endParaRPr lang="it-IT"/>
          </a:p>
        </p:txBody>
      </p:sp>
      <p:sp>
        <p:nvSpPr>
          <p:cNvPr id="181442" name="object 207"/>
          <p:cNvSpPr>
            <a:spLocks/>
          </p:cNvSpPr>
          <p:nvPr/>
        </p:nvSpPr>
        <p:spPr bwMode="auto">
          <a:xfrm>
            <a:off x="2149475" y="3427413"/>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5">
            <a:solidFill>
              <a:srgbClr val="000000"/>
            </a:solidFill>
            <a:round/>
            <a:headEnd/>
            <a:tailEnd/>
          </a:ln>
        </p:spPr>
        <p:txBody>
          <a:bodyPr lIns="0" tIns="0" rIns="0" bIns="0"/>
          <a:lstStyle/>
          <a:p>
            <a:endParaRPr lang="it-IT"/>
          </a:p>
        </p:txBody>
      </p:sp>
      <p:sp>
        <p:nvSpPr>
          <p:cNvPr id="181443" name="object 208"/>
          <p:cNvSpPr>
            <a:spLocks/>
          </p:cNvSpPr>
          <p:nvPr/>
        </p:nvSpPr>
        <p:spPr bwMode="auto">
          <a:xfrm>
            <a:off x="2397125" y="3324225"/>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444" name="object 209"/>
          <p:cNvSpPr>
            <a:spLocks/>
          </p:cNvSpPr>
          <p:nvPr/>
        </p:nvSpPr>
        <p:spPr bwMode="auto">
          <a:xfrm>
            <a:off x="2343150" y="3427413"/>
            <a:ext cx="58738"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FF66"/>
          </a:solidFill>
          <a:ln w="9525">
            <a:noFill/>
            <a:round/>
            <a:headEnd/>
            <a:tailEnd/>
          </a:ln>
        </p:spPr>
        <p:txBody>
          <a:bodyPr lIns="0" tIns="0" rIns="0" bIns="0"/>
          <a:lstStyle/>
          <a:p>
            <a:endParaRPr lang="it-IT"/>
          </a:p>
        </p:txBody>
      </p:sp>
      <p:sp>
        <p:nvSpPr>
          <p:cNvPr id="181445" name="object 210"/>
          <p:cNvSpPr>
            <a:spLocks/>
          </p:cNvSpPr>
          <p:nvPr/>
        </p:nvSpPr>
        <p:spPr bwMode="auto">
          <a:xfrm>
            <a:off x="2343150" y="3427413"/>
            <a:ext cx="58738"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5">
            <a:solidFill>
              <a:srgbClr val="000000"/>
            </a:solidFill>
            <a:round/>
            <a:headEnd/>
            <a:tailEnd/>
          </a:ln>
        </p:spPr>
        <p:txBody>
          <a:bodyPr lIns="0" tIns="0" rIns="0" bIns="0"/>
          <a:lstStyle/>
          <a:p>
            <a:endParaRPr lang="it-IT"/>
          </a:p>
        </p:txBody>
      </p:sp>
      <p:sp>
        <p:nvSpPr>
          <p:cNvPr id="181446" name="object 211"/>
          <p:cNvSpPr>
            <a:spLocks/>
          </p:cNvSpPr>
          <p:nvPr/>
        </p:nvSpPr>
        <p:spPr bwMode="auto">
          <a:xfrm>
            <a:off x="2649538" y="3324225"/>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447" name="object 212"/>
          <p:cNvSpPr>
            <a:spLocks/>
          </p:cNvSpPr>
          <p:nvPr/>
        </p:nvSpPr>
        <p:spPr bwMode="auto">
          <a:xfrm>
            <a:off x="2640013" y="3427413"/>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FF66"/>
          </a:solidFill>
          <a:ln w="9525">
            <a:noFill/>
            <a:round/>
            <a:headEnd/>
            <a:tailEnd/>
          </a:ln>
        </p:spPr>
        <p:txBody>
          <a:bodyPr lIns="0" tIns="0" rIns="0" bIns="0"/>
          <a:lstStyle/>
          <a:p>
            <a:endParaRPr lang="it-IT"/>
          </a:p>
        </p:txBody>
      </p:sp>
      <p:sp>
        <p:nvSpPr>
          <p:cNvPr id="181448" name="object 213"/>
          <p:cNvSpPr>
            <a:spLocks/>
          </p:cNvSpPr>
          <p:nvPr/>
        </p:nvSpPr>
        <p:spPr bwMode="auto">
          <a:xfrm>
            <a:off x="2640013" y="3427413"/>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1449" name="object 214"/>
          <p:cNvSpPr>
            <a:spLocks/>
          </p:cNvSpPr>
          <p:nvPr/>
        </p:nvSpPr>
        <p:spPr bwMode="auto">
          <a:xfrm>
            <a:off x="2792413" y="3324225"/>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450" name="object 215"/>
          <p:cNvSpPr>
            <a:spLocks/>
          </p:cNvSpPr>
          <p:nvPr/>
        </p:nvSpPr>
        <p:spPr bwMode="auto">
          <a:xfrm>
            <a:off x="2736850" y="3427413"/>
            <a:ext cx="58738" cy="63500"/>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FF66"/>
          </a:solidFill>
          <a:ln w="9525">
            <a:noFill/>
            <a:round/>
            <a:headEnd/>
            <a:tailEnd/>
          </a:ln>
        </p:spPr>
        <p:txBody>
          <a:bodyPr lIns="0" tIns="0" rIns="0" bIns="0"/>
          <a:lstStyle/>
          <a:p>
            <a:endParaRPr lang="it-IT"/>
          </a:p>
        </p:txBody>
      </p:sp>
      <p:sp>
        <p:nvSpPr>
          <p:cNvPr id="181451" name="object 216"/>
          <p:cNvSpPr>
            <a:spLocks/>
          </p:cNvSpPr>
          <p:nvPr/>
        </p:nvSpPr>
        <p:spPr bwMode="auto">
          <a:xfrm>
            <a:off x="2736850" y="3427413"/>
            <a:ext cx="58738" cy="63500"/>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1452" name="object 217"/>
          <p:cNvSpPr>
            <a:spLocks/>
          </p:cNvSpPr>
          <p:nvPr/>
        </p:nvSpPr>
        <p:spPr bwMode="auto">
          <a:xfrm>
            <a:off x="3130550" y="3427413"/>
            <a:ext cx="55563" cy="63500"/>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FF66"/>
          </a:solidFill>
          <a:ln w="9525">
            <a:noFill/>
            <a:round/>
            <a:headEnd/>
            <a:tailEnd/>
          </a:ln>
        </p:spPr>
        <p:txBody>
          <a:bodyPr lIns="0" tIns="0" rIns="0" bIns="0"/>
          <a:lstStyle/>
          <a:p>
            <a:endParaRPr lang="it-IT"/>
          </a:p>
        </p:txBody>
      </p:sp>
      <p:sp>
        <p:nvSpPr>
          <p:cNvPr id="181453" name="object 218"/>
          <p:cNvSpPr>
            <a:spLocks/>
          </p:cNvSpPr>
          <p:nvPr/>
        </p:nvSpPr>
        <p:spPr bwMode="auto">
          <a:xfrm>
            <a:off x="3130550" y="3427413"/>
            <a:ext cx="55563" cy="63500"/>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454" name="object 219"/>
          <p:cNvSpPr>
            <a:spLocks/>
          </p:cNvSpPr>
          <p:nvPr/>
        </p:nvSpPr>
        <p:spPr bwMode="auto">
          <a:xfrm>
            <a:off x="3621088" y="3427413"/>
            <a:ext cx="55562" cy="63500"/>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FF66"/>
          </a:solidFill>
          <a:ln w="9525">
            <a:noFill/>
            <a:round/>
            <a:headEnd/>
            <a:tailEnd/>
          </a:ln>
        </p:spPr>
        <p:txBody>
          <a:bodyPr lIns="0" tIns="0" rIns="0" bIns="0"/>
          <a:lstStyle/>
          <a:p>
            <a:endParaRPr lang="it-IT"/>
          </a:p>
        </p:txBody>
      </p:sp>
      <p:sp>
        <p:nvSpPr>
          <p:cNvPr id="181455" name="object 220"/>
          <p:cNvSpPr>
            <a:spLocks/>
          </p:cNvSpPr>
          <p:nvPr/>
        </p:nvSpPr>
        <p:spPr bwMode="auto">
          <a:xfrm>
            <a:off x="3621088" y="3427413"/>
            <a:ext cx="55562" cy="63500"/>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456" name="object 221"/>
          <p:cNvSpPr>
            <a:spLocks/>
          </p:cNvSpPr>
          <p:nvPr/>
        </p:nvSpPr>
        <p:spPr bwMode="auto">
          <a:xfrm>
            <a:off x="2041525" y="3109913"/>
            <a:ext cx="1676400" cy="0"/>
          </a:xfrm>
          <a:custGeom>
            <a:avLst/>
            <a:gdLst/>
            <a:ahLst/>
            <a:cxnLst>
              <a:cxn ang="0">
                <a:pos x="0" y="0"/>
              </a:cxn>
              <a:cxn ang="0">
                <a:pos x="1676400" y="0"/>
              </a:cxn>
            </a:cxnLst>
            <a:rect l="0" t="0" r="r" b="b"/>
            <a:pathLst>
              <a:path w="1676400">
                <a:moveTo>
                  <a:pt x="0" y="0"/>
                </a:moveTo>
                <a:lnTo>
                  <a:pt x="1676400" y="0"/>
                </a:lnTo>
              </a:path>
            </a:pathLst>
          </a:custGeom>
          <a:noFill/>
          <a:ln w="38100">
            <a:solidFill>
              <a:srgbClr val="000000"/>
            </a:solidFill>
            <a:round/>
            <a:headEnd/>
            <a:tailEnd/>
          </a:ln>
        </p:spPr>
        <p:txBody>
          <a:bodyPr lIns="0" tIns="0" rIns="0" bIns="0"/>
          <a:lstStyle/>
          <a:p>
            <a:endParaRPr lang="it-IT"/>
          </a:p>
        </p:txBody>
      </p:sp>
      <p:sp>
        <p:nvSpPr>
          <p:cNvPr id="181457" name="object 222"/>
          <p:cNvSpPr>
            <a:spLocks/>
          </p:cNvSpPr>
          <p:nvPr/>
        </p:nvSpPr>
        <p:spPr bwMode="auto">
          <a:xfrm>
            <a:off x="5137150" y="2817813"/>
            <a:ext cx="76200" cy="246062"/>
          </a:xfrm>
          <a:custGeom>
            <a:avLst/>
            <a:gdLst/>
            <a:ahLst/>
            <a:cxnLst>
              <a:cxn ang="0">
                <a:pos x="31750" y="169163"/>
              </a:cxn>
              <a:cxn ang="0">
                <a:pos x="0" y="169163"/>
              </a:cxn>
              <a:cxn ang="0">
                <a:pos x="38100" y="245363"/>
              </a:cxn>
              <a:cxn ang="0">
                <a:pos x="69850" y="181863"/>
              </a:cxn>
              <a:cxn ang="0">
                <a:pos x="31750" y="181863"/>
              </a:cxn>
              <a:cxn ang="0">
                <a:pos x="31750" y="169163"/>
              </a:cxn>
              <a:cxn ang="0">
                <a:pos x="44450" y="0"/>
              </a:cxn>
              <a:cxn ang="0">
                <a:pos x="31750" y="0"/>
              </a:cxn>
              <a:cxn ang="0">
                <a:pos x="31750" y="181863"/>
              </a:cxn>
              <a:cxn ang="0">
                <a:pos x="44450" y="181863"/>
              </a:cxn>
              <a:cxn ang="0">
                <a:pos x="44450" y="0"/>
              </a:cxn>
              <a:cxn ang="0">
                <a:pos x="76200" y="169163"/>
              </a:cxn>
              <a:cxn ang="0">
                <a:pos x="44450" y="169163"/>
              </a:cxn>
              <a:cxn ang="0">
                <a:pos x="44450" y="181863"/>
              </a:cxn>
              <a:cxn ang="0">
                <a:pos x="69850" y="181863"/>
              </a:cxn>
              <a:cxn ang="0">
                <a:pos x="76200" y="169163"/>
              </a:cxn>
            </a:cxnLst>
            <a:rect l="0" t="0" r="r" b="b"/>
            <a:pathLst>
              <a:path w="76200" h="245363">
                <a:moveTo>
                  <a:pt x="31750" y="169163"/>
                </a:moveTo>
                <a:lnTo>
                  <a:pt x="0" y="169163"/>
                </a:lnTo>
                <a:lnTo>
                  <a:pt x="38100" y="245363"/>
                </a:lnTo>
                <a:lnTo>
                  <a:pt x="69850" y="181863"/>
                </a:lnTo>
                <a:lnTo>
                  <a:pt x="31750" y="181863"/>
                </a:lnTo>
                <a:lnTo>
                  <a:pt x="31750" y="169163"/>
                </a:lnTo>
              </a:path>
              <a:path w="76200" h="245363">
                <a:moveTo>
                  <a:pt x="44450" y="0"/>
                </a:moveTo>
                <a:lnTo>
                  <a:pt x="31750" y="0"/>
                </a:lnTo>
                <a:lnTo>
                  <a:pt x="31750" y="181863"/>
                </a:lnTo>
                <a:lnTo>
                  <a:pt x="44450" y="181863"/>
                </a:lnTo>
                <a:lnTo>
                  <a:pt x="44450" y="0"/>
                </a:lnTo>
              </a:path>
              <a:path w="76200" h="245363">
                <a:moveTo>
                  <a:pt x="76200" y="169163"/>
                </a:moveTo>
                <a:lnTo>
                  <a:pt x="44450" y="169163"/>
                </a:lnTo>
                <a:lnTo>
                  <a:pt x="44450" y="181863"/>
                </a:lnTo>
                <a:lnTo>
                  <a:pt x="69850" y="181863"/>
                </a:lnTo>
                <a:lnTo>
                  <a:pt x="76200" y="169163"/>
                </a:lnTo>
              </a:path>
            </a:pathLst>
          </a:custGeom>
          <a:solidFill>
            <a:srgbClr val="000000"/>
          </a:solidFill>
          <a:ln w="9525">
            <a:noFill/>
            <a:round/>
            <a:headEnd/>
            <a:tailEnd/>
          </a:ln>
        </p:spPr>
        <p:txBody>
          <a:bodyPr lIns="0" tIns="0" rIns="0" bIns="0"/>
          <a:lstStyle/>
          <a:p>
            <a:endParaRPr lang="it-IT"/>
          </a:p>
        </p:txBody>
      </p:sp>
      <p:sp>
        <p:nvSpPr>
          <p:cNvPr id="181458" name="object 223"/>
          <p:cNvSpPr>
            <a:spLocks/>
          </p:cNvSpPr>
          <p:nvPr/>
        </p:nvSpPr>
        <p:spPr bwMode="auto">
          <a:xfrm>
            <a:off x="4262438" y="2441575"/>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459" name="object 224"/>
          <p:cNvSpPr>
            <a:spLocks/>
          </p:cNvSpPr>
          <p:nvPr/>
        </p:nvSpPr>
        <p:spPr bwMode="auto">
          <a:xfrm>
            <a:off x="4262438" y="2441575"/>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460" name="object 225"/>
          <p:cNvSpPr>
            <a:spLocks/>
          </p:cNvSpPr>
          <p:nvPr/>
        </p:nvSpPr>
        <p:spPr bwMode="auto">
          <a:xfrm>
            <a:off x="4360863" y="2441575"/>
            <a:ext cx="60325" cy="63500"/>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3300"/>
          </a:solidFill>
          <a:ln w="9525">
            <a:noFill/>
            <a:round/>
            <a:headEnd/>
            <a:tailEnd/>
          </a:ln>
        </p:spPr>
        <p:txBody>
          <a:bodyPr lIns="0" tIns="0" rIns="0" bIns="0"/>
          <a:lstStyle/>
          <a:p>
            <a:endParaRPr lang="it-IT"/>
          </a:p>
        </p:txBody>
      </p:sp>
      <p:sp>
        <p:nvSpPr>
          <p:cNvPr id="181461" name="object 226"/>
          <p:cNvSpPr>
            <a:spLocks/>
          </p:cNvSpPr>
          <p:nvPr/>
        </p:nvSpPr>
        <p:spPr bwMode="auto">
          <a:xfrm>
            <a:off x="4360863" y="2441575"/>
            <a:ext cx="60325" cy="63500"/>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1462" name="object 227"/>
          <p:cNvSpPr>
            <a:spLocks/>
          </p:cNvSpPr>
          <p:nvPr/>
        </p:nvSpPr>
        <p:spPr bwMode="auto">
          <a:xfrm>
            <a:off x="4459288" y="2441575"/>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463" name="object 228"/>
          <p:cNvSpPr>
            <a:spLocks/>
          </p:cNvSpPr>
          <p:nvPr/>
        </p:nvSpPr>
        <p:spPr bwMode="auto">
          <a:xfrm>
            <a:off x="4459288" y="2441575"/>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464" name="object 229"/>
          <p:cNvSpPr>
            <a:spLocks/>
          </p:cNvSpPr>
          <p:nvPr/>
        </p:nvSpPr>
        <p:spPr bwMode="auto">
          <a:xfrm>
            <a:off x="4556125" y="2441575"/>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465" name="object 230"/>
          <p:cNvSpPr>
            <a:spLocks/>
          </p:cNvSpPr>
          <p:nvPr/>
        </p:nvSpPr>
        <p:spPr bwMode="auto">
          <a:xfrm>
            <a:off x="4556125" y="2441575"/>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466" name="object 231"/>
          <p:cNvSpPr>
            <a:spLocks/>
          </p:cNvSpPr>
          <p:nvPr/>
        </p:nvSpPr>
        <p:spPr bwMode="auto">
          <a:xfrm>
            <a:off x="4656138" y="2441575"/>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467" name="object 232"/>
          <p:cNvSpPr>
            <a:spLocks/>
          </p:cNvSpPr>
          <p:nvPr/>
        </p:nvSpPr>
        <p:spPr bwMode="auto">
          <a:xfrm>
            <a:off x="4656138" y="2441575"/>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468" name="object 233"/>
          <p:cNvSpPr>
            <a:spLocks/>
          </p:cNvSpPr>
          <p:nvPr/>
        </p:nvSpPr>
        <p:spPr bwMode="auto">
          <a:xfrm>
            <a:off x="4752975" y="2441575"/>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469" name="object 234"/>
          <p:cNvSpPr>
            <a:spLocks/>
          </p:cNvSpPr>
          <p:nvPr/>
        </p:nvSpPr>
        <p:spPr bwMode="auto">
          <a:xfrm>
            <a:off x="4752975" y="2441575"/>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470" name="object 235"/>
          <p:cNvSpPr>
            <a:spLocks/>
          </p:cNvSpPr>
          <p:nvPr/>
        </p:nvSpPr>
        <p:spPr bwMode="auto">
          <a:xfrm>
            <a:off x="4851400" y="2441575"/>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471" name="object 236"/>
          <p:cNvSpPr>
            <a:spLocks/>
          </p:cNvSpPr>
          <p:nvPr/>
        </p:nvSpPr>
        <p:spPr bwMode="auto">
          <a:xfrm>
            <a:off x="4851400" y="2441575"/>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472" name="object 237"/>
          <p:cNvSpPr>
            <a:spLocks/>
          </p:cNvSpPr>
          <p:nvPr/>
        </p:nvSpPr>
        <p:spPr bwMode="auto">
          <a:xfrm>
            <a:off x="4949825" y="2441575"/>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473" name="object 238"/>
          <p:cNvSpPr>
            <a:spLocks/>
          </p:cNvSpPr>
          <p:nvPr/>
        </p:nvSpPr>
        <p:spPr bwMode="auto">
          <a:xfrm>
            <a:off x="4949825" y="2441575"/>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474" name="object 239"/>
          <p:cNvSpPr>
            <a:spLocks/>
          </p:cNvSpPr>
          <p:nvPr/>
        </p:nvSpPr>
        <p:spPr bwMode="auto">
          <a:xfrm>
            <a:off x="5048250" y="2441575"/>
            <a:ext cx="55563"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475" name="object 240"/>
          <p:cNvSpPr>
            <a:spLocks/>
          </p:cNvSpPr>
          <p:nvPr/>
        </p:nvSpPr>
        <p:spPr bwMode="auto">
          <a:xfrm>
            <a:off x="5048250" y="2441575"/>
            <a:ext cx="55563"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476" name="object 241"/>
          <p:cNvSpPr>
            <a:spLocks/>
          </p:cNvSpPr>
          <p:nvPr/>
        </p:nvSpPr>
        <p:spPr bwMode="auto">
          <a:xfrm>
            <a:off x="5146675" y="2439988"/>
            <a:ext cx="55563" cy="66675"/>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477" name="object 242"/>
          <p:cNvSpPr>
            <a:spLocks/>
          </p:cNvSpPr>
          <p:nvPr/>
        </p:nvSpPr>
        <p:spPr bwMode="auto">
          <a:xfrm>
            <a:off x="5146675" y="2439988"/>
            <a:ext cx="55563" cy="66675"/>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478" name="object 243"/>
          <p:cNvSpPr>
            <a:spLocks/>
          </p:cNvSpPr>
          <p:nvPr/>
        </p:nvSpPr>
        <p:spPr bwMode="auto">
          <a:xfrm>
            <a:off x="5243513" y="2441575"/>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479" name="object 244"/>
          <p:cNvSpPr>
            <a:spLocks/>
          </p:cNvSpPr>
          <p:nvPr/>
        </p:nvSpPr>
        <p:spPr bwMode="auto">
          <a:xfrm>
            <a:off x="5243513" y="2441575"/>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480" name="object 245"/>
          <p:cNvSpPr>
            <a:spLocks/>
          </p:cNvSpPr>
          <p:nvPr/>
        </p:nvSpPr>
        <p:spPr bwMode="auto">
          <a:xfrm>
            <a:off x="5341938" y="2441575"/>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481" name="object 246"/>
          <p:cNvSpPr>
            <a:spLocks/>
          </p:cNvSpPr>
          <p:nvPr/>
        </p:nvSpPr>
        <p:spPr bwMode="auto">
          <a:xfrm>
            <a:off x="5341938" y="2441575"/>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482" name="object 247"/>
          <p:cNvSpPr>
            <a:spLocks/>
          </p:cNvSpPr>
          <p:nvPr/>
        </p:nvSpPr>
        <p:spPr bwMode="auto">
          <a:xfrm>
            <a:off x="5440363" y="2439988"/>
            <a:ext cx="55562" cy="66675"/>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483" name="object 248"/>
          <p:cNvSpPr>
            <a:spLocks/>
          </p:cNvSpPr>
          <p:nvPr/>
        </p:nvSpPr>
        <p:spPr bwMode="auto">
          <a:xfrm>
            <a:off x="5440363" y="2439988"/>
            <a:ext cx="55562" cy="66675"/>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484" name="object 249"/>
          <p:cNvSpPr>
            <a:spLocks/>
          </p:cNvSpPr>
          <p:nvPr/>
        </p:nvSpPr>
        <p:spPr bwMode="auto">
          <a:xfrm>
            <a:off x="5538788" y="2441575"/>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485" name="object 250"/>
          <p:cNvSpPr>
            <a:spLocks/>
          </p:cNvSpPr>
          <p:nvPr/>
        </p:nvSpPr>
        <p:spPr bwMode="auto">
          <a:xfrm>
            <a:off x="5538788" y="2441575"/>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486" name="object 251"/>
          <p:cNvSpPr>
            <a:spLocks/>
          </p:cNvSpPr>
          <p:nvPr/>
        </p:nvSpPr>
        <p:spPr bwMode="auto">
          <a:xfrm>
            <a:off x="5635625" y="2441575"/>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487" name="object 252"/>
          <p:cNvSpPr>
            <a:spLocks/>
          </p:cNvSpPr>
          <p:nvPr/>
        </p:nvSpPr>
        <p:spPr bwMode="auto">
          <a:xfrm>
            <a:off x="5635625" y="2441575"/>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488" name="object 253"/>
          <p:cNvSpPr>
            <a:spLocks/>
          </p:cNvSpPr>
          <p:nvPr/>
        </p:nvSpPr>
        <p:spPr bwMode="auto">
          <a:xfrm>
            <a:off x="5734050" y="2439988"/>
            <a:ext cx="57150" cy="66675"/>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489" name="object 254"/>
          <p:cNvSpPr>
            <a:spLocks/>
          </p:cNvSpPr>
          <p:nvPr/>
        </p:nvSpPr>
        <p:spPr bwMode="auto">
          <a:xfrm>
            <a:off x="5734050" y="2439988"/>
            <a:ext cx="57150" cy="66675"/>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490" name="object 255"/>
          <p:cNvSpPr>
            <a:spLocks/>
          </p:cNvSpPr>
          <p:nvPr/>
        </p:nvSpPr>
        <p:spPr bwMode="auto">
          <a:xfrm>
            <a:off x="4273550"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491" name="object 256"/>
          <p:cNvSpPr>
            <a:spLocks/>
          </p:cNvSpPr>
          <p:nvPr/>
        </p:nvSpPr>
        <p:spPr bwMode="auto">
          <a:xfrm>
            <a:off x="4316413"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492" name="object 257"/>
          <p:cNvSpPr>
            <a:spLocks/>
          </p:cNvSpPr>
          <p:nvPr/>
        </p:nvSpPr>
        <p:spPr bwMode="auto">
          <a:xfrm>
            <a:off x="4370388"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493" name="object 258"/>
          <p:cNvSpPr>
            <a:spLocks/>
          </p:cNvSpPr>
          <p:nvPr/>
        </p:nvSpPr>
        <p:spPr bwMode="auto">
          <a:xfrm>
            <a:off x="4414838"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494" name="object 259"/>
          <p:cNvSpPr>
            <a:spLocks/>
          </p:cNvSpPr>
          <p:nvPr/>
        </p:nvSpPr>
        <p:spPr bwMode="auto">
          <a:xfrm>
            <a:off x="4470400"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495" name="object 260"/>
          <p:cNvSpPr>
            <a:spLocks/>
          </p:cNvSpPr>
          <p:nvPr/>
        </p:nvSpPr>
        <p:spPr bwMode="auto">
          <a:xfrm>
            <a:off x="4513263"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496" name="object 261"/>
          <p:cNvSpPr>
            <a:spLocks/>
          </p:cNvSpPr>
          <p:nvPr/>
        </p:nvSpPr>
        <p:spPr bwMode="auto">
          <a:xfrm>
            <a:off x="4567238"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497" name="object 262"/>
          <p:cNvSpPr>
            <a:spLocks/>
          </p:cNvSpPr>
          <p:nvPr/>
        </p:nvSpPr>
        <p:spPr bwMode="auto">
          <a:xfrm>
            <a:off x="4610100"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498" name="object 263"/>
          <p:cNvSpPr>
            <a:spLocks/>
          </p:cNvSpPr>
          <p:nvPr/>
        </p:nvSpPr>
        <p:spPr bwMode="auto">
          <a:xfrm>
            <a:off x="4667250" y="249872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1499" name="object 264"/>
          <p:cNvSpPr>
            <a:spLocks/>
          </p:cNvSpPr>
          <p:nvPr/>
        </p:nvSpPr>
        <p:spPr bwMode="auto">
          <a:xfrm>
            <a:off x="4708525"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00" name="object 265"/>
          <p:cNvSpPr>
            <a:spLocks/>
          </p:cNvSpPr>
          <p:nvPr/>
        </p:nvSpPr>
        <p:spPr bwMode="auto">
          <a:xfrm>
            <a:off x="4764088"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01" name="object 266"/>
          <p:cNvSpPr>
            <a:spLocks/>
          </p:cNvSpPr>
          <p:nvPr/>
        </p:nvSpPr>
        <p:spPr bwMode="auto">
          <a:xfrm>
            <a:off x="4806950"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02" name="object 267"/>
          <p:cNvSpPr>
            <a:spLocks/>
          </p:cNvSpPr>
          <p:nvPr/>
        </p:nvSpPr>
        <p:spPr bwMode="auto">
          <a:xfrm>
            <a:off x="4860925"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03" name="object 268"/>
          <p:cNvSpPr>
            <a:spLocks/>
          </p:cNvSpPr>
          <p:nvPr/>
        </p:nvSpPr>
        <p:spPr bwMode="auto">
          <a:xfrm>
            <a:off x="4905375" y="249872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1504" name="object 269"/>
          <p:cNvSpPr>
            <a:spLocks/>
          </p:cNvSpPr>
          <p:nvPr/>
        </p:nvSpPr>
        <p:spPr bwMode="auto">
          <a:xfrm>
            <a:off x="4960938"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05" name="object 270"/>
          <p:cNvSpPr>
            <a:spLocks/>
          </p:cNvSpPr>
          <p:nvPr/>
        </p:nvSpPr>
        <p:spPr bwMode="auto">
          <a:xfrm>
            <a:off x="5003800"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06" name="object 271"/>
          <p:cNvSpPr>
            <a:spLocks/>
          </p:cNvSpPr>
          <p:nvPr/>
        </p:nvSpPr>
        <p:spPr bwMode="auto">
          <a:xfrm>
            <a:off x="5057775"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07" name="object 272"/>
          <p:cNvSpPr>
            <a:spLocks/>
          </p:cNvSpPr>
          <p:nvPr/>
        </p:nvSpPr>
        <p:spPr bwMode="auto">
          <a:xfrm>
            <a:off x="5100638"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08" name="object 273"/>
          <p:cNvSpPr>
            <a:spLocks/>
          </p:cNvSpPr>
          <p:nvPr/>
        </p:nvSpPr>
        <p:spPr bwMode="auto">
          <a:xfrm>
            <a:off x="5156200"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09" name="object 274"/>
          <p:cNvSpPr>
            <a:spLocks/>
          </p:cNvSpPr>
          <p:nvPr/>
        </p:nvSpPr>
        <p:spPr bwMode="auto">
          <a:xfrm>
            <a:off x="5200650" y="249872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1510" name="object 275"/>
          <p:cNvSpPr>
            <a:spLocks/>
          </p:cNvSpPr>
          <p:nvPr/>
        </p:nvSpPr>
        <p:spPr bwMode="auto">
          <a:xfrm>
            <a:off x="5254625"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11" name="object 276"/>
          <p:cNvSpPr>
            <a:spLocks/>
          </p:cNvSpPr>
          <p:nvPr/>
        </p:nvSpPr>
        <p:spPr bwMode="auto">
          <a:xfrm>
            <a:off x="5297488"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12" name="object 277"/>
          <p:cNvSpPr>
            <a:spLocks/>
          </p:cNvSpPr>
          <p:nvPr/>
        </p:nvSpPr>
        <p:spPr bwMode="auto">
          <a:xfrm>
            <a:off x="5353050"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13" name="object 278"/>
          <p:cNvSpPr>
            <a:spLocks/>
          </p:cNvSpPr>
          <p:nvPr/>
        </p:nvSpPr>
        <p:spPr bwMode="auto">
          <a:xfrm>
            <a:off x="5394325"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14" name="object 279"/>
          <p:cNvSpPr>
            <a:spLocks/>
          </p:cNvSpPr>
          <p:nvPr/>
        </p:nvSpPr>
        <p:spPr bwMode="auto">
          <a:xfrm>
            <a:off x="5449888"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15" name="object 280"/>
          <p:cNvSpPr>
            <a:spLocks/>
          </p:cNvSpPr>
          <p:nvPr/>
        </p:nvSpPr>
        <p:spPr bwMode="auto">
          <a:xfrm>
            <a:off x="5494338" y="249872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1516" name="object 281"/>
          <p:cNvSpPr>
            <a:spLocks/>
          </p:cNvSpPr>
          <p:nvPr/>
        </p:nvSpPr>
        <p:spPr bwMode="auto">
          <a:xfrm>
            <a:off x="5548313"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17" name="object 282"/>
          <p:cNvSpPr>
            <a:spLocks/>
          </p:cNvSpPr>
          <p:nvPr/>
        </p:nvSpPr>
        <p:spPr bwMode="auto">
          <a:xfrm>
            <a:off x="5591175"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18" name="object 283"/>
          <p:cNvSpPr>
            <a:spLocks/>
          </p:cNvSpPr>
          <p:nvPr/>
        </p:nvSpPr>
        <p:spPr bwMode="auto">
          <a:xfrm>
            <a:off x="5646738"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19" name="object 284"/>
          <p:cNvSpPr>
            <a:spLocks/>
          </p:cNvSpPr>
          <p:nvPr/>
        </p:nvSpPr>
        <p:spPr bwMode="auto">
          <a:xfrm>
            <a:off x="5689600"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20" name="object 285"/>
          <p:cNvSpPr>
            <a:spLocks/>
          </p:cNvSpPr>
          <p:nvPr/>
        </p:nvSpPr>
        <p:spPr bwMode="auto">
          <a:xfrm>
            <a:off x="5743575"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21" name="object 286"/>
          <p:cNvSpPr>
            <a:spLocks/>
          </p:cNvSpPr>
          <p:nvPr/>
        </p:nvSpPr>
        <p:spPr bwMode="auto">
          <a:xfrm>
            <a:off x="5788025" y="249872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1522" name="object 287"/>
          <p:cNvSpPr>
            <a:spLocks/>
          </p:cNvSpPr>
          <p:nvPr/>
        </p:nvSpPr>
        <p:spPr bwMode="auto">
          <a:xfrm>
            <a:off x="5843588"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23" name="object 288"/>
          <p:cNvSpPr>
            <a:spLocks/>
          </p:cNvSpPr>
          <p:nvPr/>
        </p:nvSpPr>
        <p:spPr bwMode="auto">
          <a:xfrm>
            <a:off x="5886450" y="2498725"/>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1524" name="object 289"/>
          <p:cNvSpPr>
            <a:spLocks/>
          </p:cNvSpPr>
          <p:nvPr/>
        </p:nvSpPr>
        <p:spPr bwMode="auto">
          <a:xfrm>
            <a:off x="5832475" y="2441575"/>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25" name="object 290"/>
          <p:cNvSpPr>
            <a:spLocks/>
          </p:cNvSpPr>
          <p:nvPr/>
        </p:nvSpPr>
        <p:spPr bwMode="auto">
          <a:xfrm>
            <a:off x="5832475" y="2441575"/>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26" name="object 291"/>
          <p:cNvSpPr>
            <a:spLocks/>
          </p:cNvSpPr>
          <p:nvPr/>
        </p:nvSpPr>
        <p:spPr bwMode="auto">
          <a:xfrm>
            <a:off x="4262438" y="269875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27" name="object 292"/>
          <p:cNvSpPr>
            <a:spLocks/>
          </p:cNvSpPr>
          <p:nvPr/>
        </p:nvSpPr>
        <p:spPr bwMode="auto">
          <a:xfrm>
            <a:off x="4262438" y="269875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28" name="object 293"/>
          <p:cNvSpPr>
            <a:spLocks/>
          </p:cNvSpPr>
          <p:nvPr/>
        </p:nvSpPr>
        <p:spPr bwMode="auto">
          <a:xfrm>
            <a:off x="4360863" y="2698750"/>
            <a:ext cx="60325" cy="65088"/>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3300"/>
          </a:solidFill>
          <a:ln w="9525">
            <a:noFill/>
            <a:round/>
            <a:headEnd/>
            <a:tailEnd/>
          </a:ln>
        </p:spPr>
        <p:txBody>
          <a:bodyPr lIns="0" tIns="0" rIns="0" bIns="0"/>
          <a:lstStyle/>
          <a:p>
            <a:endParaRPr lang="it-IT"/>
          </a:p>
        </p:txBody>
      </p:sp>
      <p:sp>
        <p:nvSpPr>
          <p:cNvPr id="181529" name="object 294"/>
          <p:cNvSpPr>
            <a:spLocks/>
          </p:cNvSpPr>
          <p:nvPr/>
        </p:nvSpPr>
        <p:spPr bwMode="auto">
          <a:xfrm>
            <a:off x="4360863" y="2698750"/>
            <a:ext cx="60325" cy="65088"/>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1530" name="object 295"/>
          <p:cNvSpPr>
            <a:spLocks/>
          </p:cNvSpPr>
          <p:nvPr/>
        </p:nvSpPr>
        <p:spPr bwMode="auto">
          <a:xfrm>
            <a:off x="4459288" y="269875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31" name="object 296"/>
          <p:cNvSpPr>
            <a:spLocks/>
          </p:cNvSpPr>
          <p:nvPr/>
        </p:nvSpPr>
        <p:spPr bwMode="auto">
          <a:xfrm>
            <a:off x="4459288" y="269875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32" name="object 297"/>
          <p:cNvSpPr>
            <a:spLocks/>
          </p:cNvSpPr>
          <p:nvPr/>
        </p:nvSpPr>
        <p:spPr bwMode="auto">
          <a:xfrm>
            <a:off x="4556125" y="269875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33" name="object 298"/>
          <p:cNvSpPr>
            <a:spLocks/>
          </p:cNvSpPr>
          <p:nvPr/>
        </p:nvSpPr>
        <p:spPr bwMode="auto">
          <a:xfrm>
            <a:off x="4556125" y="269875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34" name="object 299"/>
          <p:cNvSpPr>
            <a:spLocks/>
          </p:cNvSpPr>
          <p:nvPr/>
        </p:nvSpPr>
        <p:spPr bwMode="auto">
          <a:xfrm>
            <a:off x="4665663" y="2593975"/>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535" name="object 300"/>
          <p:cNvSpPr>
            <a:spLocks/>
          </p:cNvSpPr>
          <p:nvPr/>
        </p:nvSpPr>
        <p:spPr bwMode="auto">
          <a:xfrm>
            <a:off x="4656138" y="269875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36" name="object 301"/>
          <p:cNvSpPr>
            <a:spLocks/>
          </p:cNvSpPr>
          <p:nvPr/>
        </p:nvSpPr>
        <p:spPr bwMode="auto">
          <a:xfrm>
            <a:off x="4656138" y="269875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37" name="object 302"/>
          <p:cNvSpPr>
            <a:spLocks/>
          </p:cNvSpPr>
          <p:nvPr/>
        </p:nvSpPr>
        <p:spPr bwMode="auto">
          <a:xfrm>
            <a:off x="4752975" y="269875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38" name="object 303"/>
          <p:cNvSpPr>
            <a:spLocks/>
          </p:cNvSpPr>
          <p:nvPr/>
        </p:nvSpPr>
        <p:spPr bwMode="auto">
          <a:xfrm>
            <a:off x="4752975" y="269875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39" name="object 304"/>
          <p:cNvSpPr>
            <a:spLocks/>
          </p:cNvSpPr>
          <p:nvPr/>
        </p:nvSpPr>
        <p:spPr bwMode="auto">
          <a:xfrm>
            <a:off x="4903788" y="2593975"/>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540" name="object 305"/>
          <p:cNvSpPr>
            <a:spLocks/>
          </p:cNvSpPr>
          <p:nvPr/>
        </p:nvSpPr>
        <p:spPr bwMode="auto">
          <a:xfrm>
            <a:off x="4851400" y="269875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41" name="object 306"/>
          <p:cNvSpPr>
            <a:spLocks/>
          </p:cNvSpPr>
          <p:nvPr/>
        </p:nvSpPr>
        <p:spPr bwMode="auto">
          <a:xfrm>
            <a:off x="4851400" y="269875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42" name="object 307"/>
          <p:cNvSpPr>
            <a:spLocks/>
          </p:cNvSpPr>
          <p:nvPr/>
        </p:nvSpPr>
        <p:spPr bwMode="auto">
          <a:xfrm>
            <a:off x="4949825" y="269875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43" name="object 308"/>
          <p:cNvSpPr>
            <a:spLocks/>
          </p:cNvSpPr>
          <p:nvPr/>
        </p:nvSpPr>
        <p:spPr bwMode="auto">
          <a:xfrm>
            <a:off x="4949825" y="269875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44" name="object 309"/>
          <p:cNvSpPr>
            <a:spLocks/>
          </p:cNvSpPr>
          <p:nvPr/>
        </p:nvSpPr>
        <p:spPr bwMode="auto">
          <a:xfrm>
            <a:off x="5048250" y="2698750"/>
            <a:ext cx="55563"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45" name="object 310"/>
          <p:cNvSpPr>
            <a:spLocks/>
          </p:cNvSpPr>
          <p:nvPr/>
        </p:nvSpPr>
        <p:spPr bwMode="auto">
          <a:xfrm>
            <a:off x="5048250" y="2698750"/>
            <a:ext cx="55563"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46" name="object 311"/>
          <p:cNvSpPr>
            <a:spLocks/>
          </p:cNvSpPr>
          <p:nvPr/>
        </p:nvSpPr>
        <p:spPr bwMode="auto">
          <a:xfrm>
            <a:off x="5199063" y="2593975"/>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547" name="object 312"/>
          <p:cNvSpPr>
            <a:spLocks/>
          </p:cNvSpPr>
          <p:nvPr/>
        </p:nvSpPr>
        <p:spPr bwMode="auto">
          <a:xfrm>
            <a:off x="5146675" y="2698750"/>
            <a:ext cx="55563"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548" name="object 313"/>
          <p:cNvSpPr>
            <a:spLocks/>
          </p:cNvSpPr>
          <p:nvPr/>
        </p:nvSpPr>
        <p:spPr bwMode="auto">
          <a:xfrm>
            <a:off x="5146675" y="2698750"/>
            <a:ext cx="55563"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549" name="object 314"/>
          <p:cNvSpPr>
            <a:spLocks/>
          </p:cNvSpPr>
          <p:nvPr/>
        </p:nvSpPr>
        <p:spPr bwMode="auto">
          <a:xfrm>
            <a:off x="5243513" y="269875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50" name="object 315"/>
          <p:cNvSpPr>
            <a:spLocks/>
          </p:cNvSpPr>
          <p:nvPr/>
        </p:nvSpPr>
        <p:spPr bwMode="auto">
          <a:xfrm>
            <a:off x="5243513" y="269875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51" name="object 316"/>
          <p:cNvSpPr>
            <a:spLocks/>
          </p:cNvSpPr>
          <p:nvPr/>
        </p:nvSpPr>
        <p:spPr bwMode="auto">
          <a:xfrm>
            <a:off x="5341938" y="269875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52" name="object 317"/>
          <p:cNvSpPr>
            <a:spLocks/>
          </p:cNvSpPr>
          <p:nvPr/>
        </p:nvSpPr>
        <p:spPr bwMode="auto">
          <a:xfrm>
            <a:off x="5341938" y="269875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53" name="object 318"/>
          <p:cNvSpPr>
            <a:spLocks/>
          </p:cNvSpPr>
          <p:nvPr/>
        </p:nvSpPr>
        <p:spPr bwMode="auto">
          <a:xfrm>
            <a:off x="5492750" y="2593975"/>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554" name="object 319"/>
          <p:cNvSpPr>
            <a:spLocks/>
          </p:cNvSpPr>
          <p:nvPr/>
        </p:nvSpPr>
        <p:spPr bwMode="auto">
          <a:xfrm>
            <a:off x="5440363" y="2698750"/>
            <a:ext cx="55562"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555" name="object 320"/>
          <p:cNvSpPr>
            <a:spLocks/>
          </p:cNvSpPr>
          <p:nvPr/>
        </p:nvSpPr>
        <p:spPr bwMode="auto">
          <a:xfrm>
            <a:off x="5440363" y="2698750"/>
            <a:ext cx="55562"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556" name="object 321"/>
          <p:cNvSpPr>
            <a:spLocks/>
          </p:cNvSpPr>
          <p:nvPr/>
        </p:nvSpPr>
        <p:spPr bwMode="auto">
          <a:xfrm>
            <a:off x="5538788" y="269875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57" name="object 322"/>
          <p:cNvSpPr>
            <a:spLocks/>
          </p:cNvSpPr>
          <p:nvPr/>
        </p:nvSpPr>
        <p:spPr bwMode="auto">
          <a:xfrm>
            <a:off x="5538788" y="269875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58" name="object 323"/>
          <p:cNvSpPr>
            <a:spLocks/>
          </p:cNvSpPr>
          <p:nvPr/>
        </p:nvSpPr>
        <p:spPr bwMode="auto">
          <a:xfrm>
            <a:off x="5635625" y="269875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59" name="object 324"/>
          <p:cNvSpPr>
            <a:spLocks/>
          </p:cNvSpPr>
          <p:nvPr/>
        </p:nvSpPr>
        <p:spPr bwMode="auto">
          <a:xfrm>
            <a:off x="5635625" y="269875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60" name="object 325"/>
          <p:cNvSpPr>
            <a:spLocks/>
          </p:cNvSpPr>
          <p:nvPr/>
        </p:nvSpPr>
        <p:spPr bwMode="auto">
          <a:xfrm>
            <a:off x="5786438" y="2593975"/>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561" name="object 326"/>
          <p:cNvSpPr>
            <a:spLocks/>
          </p:cNvSpPr>
          <p:nvPr/>
        </p:nvSpPr>
        <p:spPr bwMode="auto">
          <a:xfrm>
            <a:off x="5734050" y="2698750"/>
            <a:ext cx="57150"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562" name="object 327"/>
          <p:cNvSpPr>
            <a:spLocks/>
          </p:cNvSpPr>
          <p:nvPr/>
        </p:nvSpPr>
        <p:spPr bwMode="auto">
          <a:xfrm>
            <a:off x="5734050" y="2698750"/>
            <a:ext cx="57150"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563" name="object 328"/>
          <p:cNvSpPr>
            <a:spLocks/>
          </p:cNvSpPr>
          <p:nvPr/>
        </p:nvSpPr>
        <p:spPr bwMode="auto">
          <a:xfrm>
            <a:off x="5832475" y="269875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64" name="object 329"/>
          <p:cNvSpPr>
            <a:spLocks/>
          </p:cNvSpPr>
          <p:nvPr/>
        </p:nvSpPr>
        <p:spPr bwMode="auto">
          <a:xfrm>
            <a:off x="5832475" y="269875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65" name="object 330"/>
          <p:cNvSpPr>
            <a:spLocks/>
          </p:cNvSpPr>
          <p:nvPr/>
        </p:nvSpPr>
        <p:spPr bwMode="auto">
          <a:xfrm>
            <a:off x="4262438" y="2055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66" name="object 331"/>
          <p:cNvSpPr>
            <a:spLocks/>
          </p:cNvSpPr>
          <p:nvPr/>
        </p:nvSpPr>
        <p:spPr bwMode="auto">
          <a:xfrm>
            <a:off x="4262438" y="2055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67" name="object 332"/>
          <p:cNvSpPr>
            <a:spLocks/>
          </p:cNvSpPr>
          <p:nvPr/>
        </p:nvSpPr>
        <p:spPr bwMode="auto">
          <a:xfrm>
            <a:off x="4360863" y="2055813"/>
            <a:ext cx="60325" cy="65087"/>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3300"/>
          </a:solidFill>
          <a:ln w="9525">
            <a:noFill/>
            <a:round/>
            <a:headEnd/>
            <a:tailEnd/>
          </a:ln>
        </p:spPr>
        <p:txBody>
          <a:bodyPr lIns="0" tIns="0" rIns="0" bIns="0"/>
          <a:lstStyle/>
          <a:p>
            <a:endParaRPr lang="it-IT"/>
          </a:p>
        </p:txBody>
      </p:sp>
      <p:sp>
        <p:nvSpPr>
          <p:cNvPr id="181568" name="object 333"/>
          <p:cNvSpPr>
            <a:spLocks/>
          </p:cNvSpPr>
          <p:nvPr/>
        </p:nvSpPr>
        <p:spPr bwMode="auto">
          <a:xfrm>
            <a:off x="4360863" y="2055813"/>
            <a:ext cx="60325" cy="65087"/>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1569" name="object 334"/>
          <p:cNvSpPr>
            <a:spLocks/>
          </p:cNvSpPr>
          <p:nvPr/>
        </p:nvSpPr>
        <p:spPr bwMode="auto">
          <a:xfrm>
            <a:off x="4459288" y="2055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70" name="object 335"/>
          <p:cNvSpPr>
            <a:spLocks/>
          </p:cNvSpPr>
          <p:nvPr/>
        </p:nvSpPr>
        <p:spPr bwMode="auto">
          <a:xfrm>
            <a:off x="4459288" y="2055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571" name="object 336"/>
          <p:cNvSpPr>
            <a:spLocks/>
          </p:cNvSpPr>
          <p:nvPr/>
        </p:nvSpPr>
        <p:spPr bwMode="auto">
          <a:xfrm>
            <a:off x="4556125" y="2055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72" name="object 337"/>
          <p:cNvSpPr>
            <a:spLocks/>
          </p:cNvSpPr>
          <p:nvPr/>
        </p:nvSpPr>
        <p:spPr bwMode="auto">
          <a:xfrm>
            <a:off x="4556125" y="2055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573" name="object 338"/>
          <p:cNvSpPr>
            <a:spLocks/>
          </p:cNvSpPr>
          <p:nvPr/>
        </p:nvSpPr>
        <p:spPr bwMode="auto">
          <a:xfrm>
            <a:off x="4656138" y="2055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74" name="object 339"/>
          <p:cNvSpPr>
            <a:spLocks/>
          </p:cNvSpPr>
          <p:nvPr/>
        </p:nvSpPr>
        <p:spPr bwMode="auto">
          <a:xfrm>
            <a:off x="4656138" y="2055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575" name="object 340"/>
          <p:cNvSpPr>
            <a:spLocks/>
          </p:cNvSpPr>
          <p:nvPr/>
        </p:nvSpPr>
        <p:spPr bwMode="auto">
          <a:xfrm>
            <a:off x="4752975" y="2055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76" name="object 341"/>
          <p:cNvSpPr>
            <a:spLocks/>
          </p:cNvSpPr>
          <p:nvPr/>
        </p:nvSpPr>
        <p:spPr bwMode="auto">
          <a:xfrm>
            <a:off x="4752975" y="2055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77" name="object 342"/>
          <p:cNvSpPr>
            <a:spLocks/>
          </p:cNvSpPr>
          <p:nvPr/>
        </p:nvSpPr>
        <p:spPr bwMode="auto">
          <a:xfrm>
            <a:off x="4851400" y="2055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78" name="object 343"/>
          <p:cNvSpPr>
            <a:spLocks/>
          </p:cNvSpPr>
          <p:nvPr/>
        </p:nvSpPr>
        <p:spPr bwMode="auto">
          <a:xfrm>
            <a:off x="4851400" y="2055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79" name="object 344"/>
          <p:cNvSpPr>
            <a:spLocks/>
          </p:cNvSpPr>
          <p:nvPr/>
        </p:nvSpPr>
        <p:spPr bwMode="auto">
          <a:xfrm>
            <a:off x="4949825" y="2055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80" name="object 345"/>
          <p:cNvSpPr>
            <a:spLocks/>
          </p:cNvSpPr>
          <p:nvPr/>
        </p:nvSpPr>
        <p:spPr bwMode="auto">
          <a:xfrm>
            <a:off x="4949825" y="2055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81" name="object 346"/>
          <p:cNvSpPr>
            <a:spLocks/>
          </p:cNvSpPr>
          <p:nvPr/>
        </p:nvSpPr>
        <p:spPr bwMode="auto">
          <a:xfrm>
            <a:off x="5048250" y="2055813"/>
            <a:ext cx="55563"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82" name="object 347"/>
          <p:cNvSpPr>
            <a:spLocks/>
          </p:cNvSpPr>
          <p:nvPr/>
        </p:nvSpPr>
        <p:spPr bwMode="auto">
          <a:xfrm>
            <a:off x="5048250" y="2055813"/>
            <a:ext cx="55563"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583" name="object 348"/>
          <p:cNvSpPr>
            <a:spLocks/>
          </p:cNvSpPr>
          <p:nvPr/>
        </p:nvSpPr>
        <p:spPr bwMode="auto">
          <a:xfrm>
            <a:off x="5146675" y="2055813"/>
            <a:ext cx="55563"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584" name="object 349"/>
          <p:cNvSpPr>
            <a:spLocks/>
          </p:cNvSpPr>
          <p:nvPr/>
        </p:nvSpPr>
        <p:spPr bwMode="auto">
          <a:xfrm>
            <a:off x="5146675" y="2055813"/>
            <a:ext cx="55563"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585" name="object 350"/>
          <p:cNvSpPr>
            <a:spLocks/>
          </p:cNvSpPr>
          <p:nvPr/>
        </p:nvSpPr>
        <p:spPr bwMode="auto">
          <a:xfrm>
            <a:off x="5243513" y="2055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86" name="object 351"/>
          <p:cNvSpPr>
            <a:spLocks/>
          </p:cNvSpPr>
          <p:nvPr/>
        </p:nvSpPr>
        <p:spPr bwMode="auto">
          <a:xfrm>
            <a:off x="5243513" y="2055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587" name="object 352"/>
          <p:cNvSpPr>
            <a:spLocks/>
          </p:cNvSpPr>
          <p:nvPr/>
        </p:nvSpPr>
        <p:spPr bwMode="auto">
          <a:xfrm>
            <a:off x="5341938" y="2055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88" name="object 353"/>
          <p:cNvSpPr>
            <a:spLocks/>
          </p:cNvSpPr>
          <p:nvPr/>
        </p:nvSpPr>
        <p:spPr bwMode="auto">
          <a:xfrm>
            <a:off x="5341938" y="2055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589" name="object 354"/>
          <p:cNvSpPr>
            <a:spLocks/>
          </p:cNvSpPr>
          <p:nvPr/>
        </p:nvSpPr>
        <p:spPr bwMode="auto">
          <a:xfrm>
            <a:off x="5440363" y="2055813"/>
            <a:ext cx="55562"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590" name="object 355"/>
          <p:cNvSpPr>
            <a:spLocks/>
          </p:cNvSpPr>
          <p:nvPr/>
        </p:nvSpPr>
        <p:spPr bwMode="auto">
          <a:xfrm>
            <a:off x="5440363" y="2055813"/>
            <a:ext cx="55562"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591" name="object 356"/>
          <p:cNvSpPr>
            <a:spLocks/>
          </p:cNvSpPr>
          <p:nvPr/>
        </p:nvSpPr>
        <p:spPr bwMode="auto">
          <a:xfrm>
            <a:off x="5538788" y="2055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92" name="object 357"/>
          <p:cNvSpPr>
            <a:spLocks/>
          </p:cNvSpPr>
          <p:nvPr/>
        </p:nvSpPr>
        <p:spPr bwMode="auto">
          <a:xfrm>
            <a:off x="5538788" y="2055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93" name="object 358"/>
          <p:cNvSpPr>
            <a:spLocks/>
          </p:cNvSpPr>
          <p:nvPr/>
        </p:nvSpPr>
        <p:spPr bwMode="auto">
          <a:xfrm>
            <a:off x="5635625" y="2055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594" name="object 359"/>
          <p:cNvSpPr>
            <a:spLocks/>
          </p:cNvSpPr>
          <p:nvPr/>
        </p:nvSpPr>
        <p:spPr bwMode="auto">
          <a:xfrm>
            <a:off x="5635625" y="2055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595" name="object 360"/>
          <p:cNvSpPr>
            <a:spLocks/>
          </p:cNvSpPr>
          <p:nvPr/>
        </p:nvSpPr>
        <p:spPr bwMode="auto">
          <a:xfrm>
            <a:off x="5734050" y="2055813"/>
            <a:ext cx="57150"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596" name="object 361"/>
          <p:cNvSpPr>
            <a:spLocks/>
          </p:cNvSpPr>
          <p:nvPr/>
        </p:nvSpPr>
        <p:spPr bwMode="auto">
          <a:xfrm>
            <a:off x="5734050" y="2055813"/>
            <a:ext cx="57150"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597" name="object 362"/>
          <p:cNvSpPr>
            <a:spLocks/>
          </p:cNvSpPr>
          <p:nvPr/>
        </p:nvSpPr>
        <p:spPr bwMode="auto">
          <a:xfrm>
            <a:off x="4273550"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598" name="object 363"/>
          <p:cNvSpPr>
            <a:spLocks/>
          </p:cNvSpPr>
          <p:nvPr/>
        </p:nvSpPr>
        <p:spPr bwMode="auto">
          <a:xfrm>
            <a:off x="4316413"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599" name="object 364"/>
          <p:cNvSpPr>
            <a:spLocks/>
          </p:cNvSpPr>
          <p:nvPr/>
        </p:nvSpPr>
        <p:spPr bwMode="auto">
          <a:xfrm>
            <a:off x="4370388"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00" name="object 365"/>
          <p:cNvSpPr>
            <a:spLocks/>
          </p:cNvSpPr>
          <p:nvPr/>
        </p:nvSpPr>
        <p:spPr bwMode="auto">
          <a:xfrm>
            <a:off x="4414838"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01" name="object 366"/>
          <p:cNvSpPr>
            <a:spLocks/>
          </p:cNvSpPr>
          <p:nvPr/>
        </p:nvSpPr>
        <p:spPr bwMode="auto">
          <a:xfrm>
            <a:off x="4470400"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02" name="object 367"/>
          <p:cNvSpPr>
            <a:spLocks/>
          </p:cNvSpPr>
          <p:nvPr/>
        </p:nvSpPr>
        <p:spPr bwMode="auto">
          <a:xfrm>
            <a:off x="4513263"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03" name="object 368"/>
          <p:cNvSpPr>
            <a:spLocks/>
          </p:cNvSpPr>
          <p:nvPr/>
        </p:nvSpPr>
        <p:spPr bwMode="auto">
          <a:xfrm>
            <a:off x="4567238"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04" name="object 369"/>
          <p:cNvSpPr>
            <a:spLocks/>
          </p:cNvSpPr>
          <p:nvPr/>
        </p:nvSpPr>
        <p:spPr bwMode="auto">
          <a:xfrm>
            <a:off x="4610100"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05" name="object 370"/>
          <p:cNvSpPr>
            <a:spLocks/>
          </p:cNvSpPr>
          <p:nvPr/>
        </p:nvSpPr>
        <p:spPr bwMode="auto">
          <a:xfrm>
            <a:off x="4667250" y="2114550"/>
            <a:ext cx="0" cy="76200"/>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606" name="object 371"/>
          <p:cNvSpPr>
            <a:spLocks/>
          </p:cNvSpPr>
          <p:nvPr/>
        </p:nvSpPr>
        <p:spPr bwMode="auto">
          <a:xfrm>
            <a:off x="4708525"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07" name="object 372"/>
          <p:cNvSpPr>
            <a:spLocks/>
          </p:cNvSpPr>
          <p:nvPr/>
        </p:nvSpPr>
        <p:spPr bwMode="auto">
          <a:xfrm>
            <a:off x="4764088"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08" name="object 373"/>
          <p:cNvSpPr>
            <a:spLocks/>
          </p:cNvSpPr>
          <p:nvPr/>
        </p:nvSpPr>
        <p:spPr bwMode="auto">
          <a:xfrm>
            <a:off x="4806950"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09" name="object 374"/>
          <p:cNvSpPr>
            <a:spLocks/>
          </p:cNvSpPr>
          <p:nvPr/>
        </p:nvSpPr>
        <p:spPr bwMode="auto">
          <a:xfrm>
            <a:off x="4860925"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10" name="object 375"/>
          <p:cNvSpPr>
            <a:spLocks/>
          </p:cNvSpPr>
          <p:nvPr/>
        </p:nvSpPr>
        <p:spPr bwMode="auto">
          <a:xfrm>
            <a:off x="4905375" y="2114550"/>
            <a:ext cx="0" cy="76200"/>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611" name="object 376"/>
          <p:cNvSpPr>
            <a:spLocks/>
          </p:cNvSpPr>
          <p:nvPr/>
        </p:nvSpPr>
        <p:spPr bwMode="auto">
          <a:xfrm>
            <a:off x="4960938"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12" name="object 377"/>
          <p:cNvSpPr>
            <a:spLocks/>
          </p:cNvSpPr>
          <p:nvPr/>
        </p:nvSpPr>
        <p:spPr bwMode="auto">
          <a:xfrm>
            <a:off x="5003800"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13" name="object 378"/>
          <p:cNvSpPr>
            <a:spLocks/>
          </p:cNvSpPr>
          <p:nvPr/>
        </p:nvSpPr>
        <p:spPr bwMode="auto">
          <a:xfrm>
            <a:off x="5057775"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14" name="object 379"/>
          <p:cNvSpPr>
            <a:spLocks/>
          </p:cNvSpPr>
          <p:nvPr/>
        </p:nvSpPr>
        <p:spPr bwMode="auto">
          <a:xfrm>
            <a:off x="5100638"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15" name="object 380"/>
          <p:cNvSpPr>
            <a:spLocks/>
          </p:cNvSpPr>
          <p:nvPr/>
        </p:nvSpPr>
        <p:spPr bwMode="auto">
          <a:xfrm>
            <a:off x="5156200"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16" name="object 381"/>
          <p:cNvSpPr>
            <a:spLocks/>
          </p:cNvSpPr>
          <p:nvPr/>
        </p:nvSpPr>
        <p:spPr bwMode="auto">
          <a:xfrm>
            <a:off x="5200650" y="2114550"/>
            <a:ext cx="0" cy="76200"/>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617" name="object 382"/>
          <p:cNvSpPr>
            <a:spLocks/>
          </p:cNvSpPr>
          <p:nvPr/>
        </p:nvSpPr>
        <p:spPr bwMode="auto">
          <a:xfrm>
            <a:off x="5254625"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18" name="object 383"/>
          <p:cNvSpPr>
            <a:spLocks/>
          </p:cNvSpPr>
          <p:nvPr/>
        </p:nvSpPr>
        <p:spPr bwMode="auto">
          <a:xfrm>
            <a:off x="5297488"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19" name="object 384"/>
          <p:cNvSpPr>
            <a:spLocks/>
          </p:cNvSpPr>
          <p:nvPr/>
        </p:nvSpPr>
        <p:spPr bwMode="auto">
          <a:xfrm>
            <a:off x="5353050"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20" name="object 385"/>
          <p:cNvSpPr>
            <a:spLocks/>
          </p:cNvSpPr>
          <p:nvPr/>
        </p:nvSpPr>
        <p:spPr bwMode="auto">
          <a:xfrm>
            <a:off x="5394325"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21" name="object 386"/>
          <p:cNvSpPr>
            <a:spLocks/>
          </p:cNvSpPr>
          <p:nvPr/>
        </p:nvSpPr>
        <p:spPr bwMode="auto">
          <a:xfrm>
            <a:off x="5449888"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22" name="object 387"/>
          <p:cNvSpPr>
            <a:spLocks/>
          </p:cNvSpPr>
          <p:nvPr/>
        </p:nvSpPr>
        <p:spPr bwMode="auto">
          <a:xfrm>
            <a:off x="5494338" y="2114550"/>
            <a:ext cx="0" cy="76200"/>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623" name="object 388"/>
          <p:cNvSpPr>
            <a:spLocks/>
          </p:cNvSpPr>
          <p:nvPr/>
        </p:nvSpPr>
        <p:spPr bwMode="auto">
          <a:xfrm>
            <a:off x="5548313"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24" name="object 389"/>
          <p:cNvSpPr>
            <a:spLocks/>
          </p:cNvSpPr>
          <p:nvPr/>
        </p:nvSpPr>
        <p:spPr bwMode="auto">
          <a:xfrm>
            <a:off x="5591175"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25" name="object 390"/>
          <p:cNvSpPr>
            <a:spLocks/>
          </p:cNvSpPr>
          <p:nvPr/>
        </p:nvSpPr>
        <p:spPr bwMode="auto">
          <a:xfrm>
            <a:off x="5646738"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26" name="object 391"/>
          <p:cNvSpPr>
            <a:spLocks/>
          </p:cNvSpPr>
          <p:nvPr/>
        </p:nvSpPr>
        <p:spPr bwMode="auto">
          <a:xfrm>
            <a:off x="5689600"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27" name="object 392"/>
          <p:cNvSpPr>
            <a:spLocks/>
          </p:cNvSpPr>
          <p:nvPr/>
        </p:nvSpPr>
        <p:spPr bwMode="auto">
          <a:xfrm>
            <a:off x="5743575"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28" name="object 393"/>
          <p:cNvSpPr>
            <a:spLocks/>
          </p:cNvSpPr>
          <p:nvPr/>
        </p:nvSpPr>
        <p:spPr bwMode="auto">
          <a:xfrm>
            <a:off x="5788025" y="2114550"/>
            <a:ext cx="0" cy="76200"/>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1629" name="object 394"/>
          <p:cNvSpPr>
            <a:spLocks/>
          </p:cNvSpPr>
          <p:nvPr/>
        </p:nvSpPr>
        <p:spPr bwMode="auto">
          <a:xfrm>
            <a:off x="5843588"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30" name="object 395"/>
          <p:cNvSpPr>
            <a:spLocks/>
          </p:cNvSpPr>
          <p:nvPr/>
        </p:nvSpPr>
        <p:spPr bwMode="auto">
          <a:xfrm>
            <a:off x="5886450" y="211455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31" name="object 396"/>
          <p:cNvSpPr>
            <a:spLocks/>
          </p:cNvSpPr>
          <p:nvPr/>
        </p:nvSpPr>
        <p:spPr bwMode="auto">
          <a:xfrm>
            <a:off x="5832475" y="2055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632" name="object 397"/>
          <p:cNvSpPr>
            <a:spLocks/>
          </p:cNvSpPr>
          <p:nvPr/>
        </p:nvSpPr>
        <p:spPr bwMode="auto">
          <a:xfrm>
            <a:off x="5832475" y="2055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633" name="object 398"/>
          <p:cNvSpPr>
            <a:spLocks/>
          </p:cNvSpPr>
          <p:nvPr/>
        </p:nvSpPr>
        <p:spPr bwMode="auto">
          <a:xfrm>
            <a:off x="4262438" y="231298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634" name="object 399"/>
          <p:cNvSpPr>
            <a:spLocks/>
          </p:cNvSpPr>
          <p:nvPr/>
        </p:nvSpPr>
        <p:spPr bwMode="auto">
          <a:xfrm>
            <a:off x="4262438" y="231298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635" name="object 400"/>
          <p:cNvSpPr>
            <a:spLocks/>
          </p:cNvSpPr>
          <p:nvPr/>
        </p:nvSpPr>
        <p:spPr bwMode="auto">
          <a:xfrm>
            <a:off x="4360863" y="2312988"/>
            <a:ext cx="60325" cy="65087"/>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3300"/>
          </a:solidFill>
          <a:ln w="9525">
            <a:noFill/>
            <a:round/>
            <a:headEnd/>
            <a:tailEnd/>
          </a:ln>
        </p:spPr>
        <p:txBody>
          <a:bodyPr lIns="0" tIns="0" rIns="0" bIns="0"/>
          <a:lstStyle/>
          <a:p>
            <a:endParaRPr lang="it-IT"/>
          </a:p>
        </p:txBody>
      </p:sp>
      <p:sp>
        <p:nvSpPr>
          <p:cNvPr id="181636" name="object 401"/>
          <p:cNvSpPr>
            <a:spLocks/>
          </p:cNvSpPr>
          <p:nvPr/>
        </p:nvSpPr>
        <p:spPr bwMode="auto">
          <a:xfrm>
            <a:off x="4360863" y="2312988"/>
            <a:ext cx="60325" cy="65087"/>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1637" name="object 402"/>
          <p:cNvSpPr>
            <a:spLocks/>
          </p:cNvSpPr>
          <p:nvPr/>
        </p:nvSpPr>
        <p:spPr bwMode="auto">
          <a:xfrm>
            <a:off x="4459288" y="231298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638" name="object 403"/>
          <p:cNvSpPr>
            <a:spLocks/>
          </p:cNvSpPr>
          <p:nvPr/>
        </p:nvSpPr>
        <p:spPr bwMode="auto">
          <a:xfrm>
            <a:off x="4459288" y="231298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639" name="object 404"/>
          <p:cNvSpPr>
            <a:spLocks/>
          </p:cNvSpPr>
          <p:nvPr/>
        </p:nvSpPr>
        <p:spPr bwMode="auto">
          <a:xfrm>
            <a:off x="4556125" y="231298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640" name="object 405"/>
          <p:cNvSpPr>
            <a:spLocks/>
          </p:cNvSpPr>
          <p:nvPr/>
        </p:nvSpPr>
        <p:spPr bwMode="auto">
          <a:xfrm>
            <a:off x="4556125" y="231298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641" name="object 406"/>
          <p:cNvSpPr>
            <a:spLocks/>
          </p:cNvSpPr>
          <p:nvPr/>
        </p:nvSpPr>
        <p:spPr bwMode="auto">
          <a:xfrm>
            <a:off x="4665663" y="22098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642" name="object 407"/>
          <p:cNvSpPr>
            <a:spLocks/>
          </p:cNvSpPr>
          <p:nvPr/>
        </p:nvSpPr>
        <p:spPr bwMode="auto">
          <a:xfrm>
            <a:off x="4656138" y="231298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643" name="object 408"/>
          <p:cNvSpPr>
            <a:spLocks/>
          </p:cNvSpPr>
          <p:nvPr/>
        </p:nvSpPr>
        <p:spPr bwMode="auto">
          <a:xfrm>
            <a:off x="4656138" y="231298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644" name="object 409"/>
          <p:cNvSpPr>
            <a:spLocks/>
          </p:cNvSpPr>
          <p:nvPr/>
        </p:nvSpPr>
        <p:spPr bwMode="auto">
          <a:xfrm>
            <a:off x="4752975" y="231298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645" name="object 410"/>
          <p:cNvSpPr>
            <a:spLocks/>
          </p:cNvSpPr>
          <p:nvPr/>
        </p:nvSpPr>
        <p:spPr bwMode="auto">
          <a:xfrm>
            <a:off x="4752975" y="231298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646" name="object 411"/>
          <p:cNvSpPr>
            <a:spLocks/>
          </p:cNvSpPr>
          <p:nvPr/>
        </p:nvSpPr>
        <p:spPr bwMode="auto">
          <a:xfrm>
            <a:off x="4903788" y="22098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647" name="object 412"/>
          <p:cNvSpPr>
            <a:spLocks/>
          </p:cNvSpPr>
          <p:nvPr/>
        </p:nvSpPr>
        <p:spPr bwMode="auto">
          <a:xfrm>
            <a:off x="4851400" y="231298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648" name="object 413"/>
          <p:cNvSpPr>
            <a:spLocks/>
          </p:cNvSpPr>
          <p:nvPr/>
        </p:nvSpPr>
        <p:spPr bwMode="auto">
          <a:xfrm>
            <a:off x="4851400" y="231298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649" name="object 414"/>
          <p:cNvSpPr>
            <a:spLocks/>
          </p:cNvSpPr>
          <p:nvPr/>
        </p:nvSpPr>
        <p:spPr bwMode="auto">
          <a:xfrm>
            <a:off x="4949825" y="231298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650" name="object 415"/>
          <p:cNvSpPr>
            <a:spLocks/>
          </p:cNvSpPr>
          <p:nvPr/>
        </p:nvSpPr>
        <p:spPr bwMode="auto">
          <a:xfrm>
            <a:off x="4949825" y="231298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651" name="object 416"/>
          <p:cNvSpPr>
            <a:spLocks/>
          </p:cNvSpPr>
          <p:nvPr/>
        </p:nvSpPr>
        <p:spPr bwMode="auto">
          <a:xfrm>
            <a:off x="5048250" y="2312988"/>
            <a:ext cx="55563"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652" name="object 417"/>
          <p:cNvSpPr>
            <a:spLocks/>
          </p:cNvSpPr>
          <p:nvPr/>
        </p:nvSpPr>
        <p:spPr bwMode="auto">
          <a:xfrm>
            <a:off x="5048250" y="2312988"/>
            <a:ext cx="55563"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653" name="object 418"/>
          <p:cNvSpPr>
            <a:spLocks/>
          </p:cNvSpPr>
          <p:nvPr/>
        </p:nvSpPr>
        <p:spPr bwMode="auto">
          <a:xfrm>
            <a:off x="5199063" y="22098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654" name="object 419"/>
          <p:cNvSpPr>
            <a:spLocks/>
          </p:cNvSpPr>
          <p:nvPr/>
        </p:nvSpPr>
        <p:spPr bwMode="auto">
          <a:xfrm>
            <a:off x="5146675" y="2312988"/>
            <a:ext cx="55563"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655" name="object 420"/>
          <p:cNvSpPr>
            <a:spLocks/>
          </p:cNvSpPr>
          <p:nvPr/>
        </p:nvSpPr>
        <p:spPr bwMode="auto">
          <a:xfrm>
            <a:off x="5146675" y="2312988"/>
            <a:ext cx="55563"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656" name="object 421"/>
          <p:cNvSpPr>
            <a:spLocks/>
          </p:cNvSpPr>
          <p:nvPr/>
        </p:nvSpPr>
        <p:spPr bwMode="auto">
          <a:xfrm>
            <a:off x="5243513" y="231298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657" name="object 422"/>
          <p:cNvSpPr>
            <a:spLocks/>
          </p:cNvSpPr>
          <p:nvPr/>
        </p:nvSpPr>
        <p:spPr bwMode="auto">
          <a:xfrm>
            <a:off x="5243513" y="231298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658" name="object 423"/>
          <p:cNvSpPr>
            <a:spLocks/>
          </p:cNvSpPr>
          <p:nvPr/>
        </p:nvSpPr>
        <p:spPr bwMode="auto">
          <a:xfrm>
            <a:off x="5341938" y="231298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659" name="object 424"/>
          <p:cNvSpPr>
            <a:spLocks/>
          </p:cNvSpPr>
          <p:nvPr/>
        </p:nvSpPr>
        <p:spPr bwMode="auto">
          <a:xfrm>
            <a:off x="5341938" y="231298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660" name="object 425"/>
          <p:cNvSpPr>
            <a:spLocks/>
          </p:cNvSpPr>
          <p:nvPr/>
        </p:nvSpPr>
        <p:spPr bwMode="auto">
          <a:xfrm>
            <a:off x="5492750" y="22098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661" name="object 426"/>
          <p:cNvSpPr>
            <a:spLocks/>
          </p:cNvSpPr>
          <p:nvPr/>
        </p:nvSpPr>
        <p:spPr bwMode="auto">
          <a:xfrm>
            <a:off x="5440363" y="2312988"/>
            <a:ext cx="55562"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662" name="object 427"/>
          <p:cNvSpPr>
            <a:spLocks/>
          </p:cNvSpPr>
          <p:nvPr/>
        </p:nvSpPr>
        <p:spPr bwMode="auto">
          <a:xfrm>
            <a:off x="5440363" y="2312988"/>
            <a:ext cx="55562"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663" name="object 428"/>
          <p:cNvSpPr>
            <a:spLocks/>
          </p:cNvSpPr>
          <p:nvPr/>
        </p:nvSpPr>
        <p:spPr bwMode="auto">
          <a:xfrm>
            <a:off x="5538788" y="231298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664" name="object 429"/>
          <p:cNvSpPr>
            <a:spLocks/>
          </p:cNvSpPr>
          <p:nvPr/>
        </p:nvSpPr>
        <p:spPr bwMode="auto">
          <a:xfrm>
            <a:off x="5538788" y="231298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665" name="object 430"/>
          <p:cNvSpPr>
            <a:spLocks/>
          </p:cNvSpPr>
          <p:nvPr/>
        </p:nvSpPr>
        <p:spPr bwMode="auto">
          <a:xfrm>
            <a:off x="5635625" y="231298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666" name="object 431"/>
          <p:cNvSpPr>
            <a:spLocks/>
          </p:cNvSpPr>
          <p:nvPr/>
        </p:nvSpPr>
        <p:spPr bwMode="auto">
          <a:xfrm>
            <a:off x="5635625" y="231298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667" name="object 432"/>
          <p:cNvSpPr>
            <a:spLocks/>
          </p:cNvSpPr>
          <p:nvPr/>
        </p:nvSpPr>
        <p:spPr bwMode="auto">
          <a:xfrm>
            <a:off x="5786438" y="22098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1668" name="object 433"/>
          <p:cNvSpPr>
            <a:spLocks/>
          </p:cNvSpPr>
          <p:nvPr/>
        </p:nvSpPr>
        <p:spPr bwMode="auto">
          <a:xfrm>
            <a:off x="5734050" y="2312988"/>
            <a:ext cx="57150"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669" name="object 434"/>
          <p:cNvSpPr>
            <a:spLocks/>
          </p:cNvSpPr>
          <p:nvPr/>
        </p:nvSpPr>
        <p:spPr bwMode="auto">
          <a:xfrm>
            <a:off x="5734050" y="2312988"/>
            <a:ext cx="57150"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670" name="object 435"/>
          <p:cNvSpPr>
            <a:spLocks/>
          </p:cNvSpPr>
          <p:nvPr/>
        </p:nvSpPr>
        <p:spPr bwMode="auto">
          <a:xfrm>
            <a:off x="5832475" y="231298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671" name="object 436"/>
          <p:cNvSpPr>
            <a:spLocks/>
          </p:cNvSpPr>
          <p:nvPr/>
        </p:nvSpPr>
        <p:spPr bwMode="auto">
          <a:xfrm>
            <a:off x="5832475" y="231298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672" name="object 437"/>
          <p:cNvSpPr>
            <a:spLocks/>
          </p:cNvSpPr>
          <p:nvPr/>
        </p:nvSpPr>
        <p:spPr bwMode="auto">
          <a:xfrm>
            <a:off x="4186238" y="2000250"/>
            <a:ext cx="1781175" cy="798513"/>
          </a:xfrm>
          <a:custGeom>
            <a:avLst/>
            <a:gdLst/>
            <a:ahLst/>
            <a:cxnLst>
              <a:cxn ang="0">
                <a:pos x="0" y="797051"/>
              </a:cxn>
              <a:cxn ang="0">
                <a:pos x="1781555" y="797051"/>
              </a:cxn>
              <a:cxn ang="0">
                <a:pos x="1781555" y="0"/>
              </a:cxn>
              <a:cxn ang="0">
                <a:pos x="0" y="0"/>
              </a:cxn>
              <a:cxn ang="0">
                <a:pos x="0" y="797051"/>
              </a:cxn>
            </a:cxnLst>
            <a:rect l="0" t="0" r="r" b="b"/>
            <a:pathLst>
              <a:path w="1781555" h="797051">
                <a:moveTo>
                  <a:pt x="0" y="797051"/>
                </a:moveTo>
                <a:lnTo>
                  <a:pt x="1781555" y="797051"/>
                </a:lnTo>
                <a:lnTo>
                  <a:pt x="1781555" y="0"/>
                </a:lnTo>
                <a:lnTo>
                  <a:pt x="0" y="0"/>
                </a:lnTo>
                <a:lnTo>
                  <a:pt x="0" y="797051"/>
                </a:lnTo>
                <a:close/>
              </a:path>
            </a:pathLst>
          </a:custGeom>
          <a:noFill/>
          <a:ln w="9144">
            <a:solidFill>
              <a:srgbClr val="000000"/>
            </a:solidFill>
            <a:round/>
            <a:headEnd/>
            <a:tailEnd/>
          </a:ln>
        </p:spPr>
        <p:txBody>
          <a:bodyPr lIns="0" tIns="0" rIns="0" bIns="0"/>
          <a:lstStyle/>
          <a:p>
            <a:endParaRPr lang="it-IT"/>
          </a:p>
        </p:txBody>
      </p:sp>
      <p:sp>
        <p:nvSpPr>
          <p:cNvPr id="181673" name="object 438"/>
          <p:cNvSpPr>
            <a:spLocks/>
          </p:cNvSpPr>
          <p:nvPr/>
        </p:nvSpPr>
        <p:spPr bwMode="auto">
          <a:xfrm>
            <a:off x="5946775" y="3730625"/>
            <a:ext cx="146050" cy="452438"/>
          </a:xfrm>
          <a:custGeom>
            <a:avLst/>
            <a:gdLst/>
            <a:ahLst/>
            <a:cxnLst>
              <a:cxn ang="0">
                <a:pos x="0" y="446531"/>
              </a:cxn>
              <a:cxn ang="0">
                <a:pos x="74546" y="426974"/>
              </a:cxn>
              <a:cxn ang="0">
                <a:pos x="54990" y="416306"/>
              </a:cxn>
              <a:cxn ang="0">
                <a:pos x="55244" y="381635"/>
              </a:cxn>
              <a:cxn ang="0">
                <a:pos x="54990" y="416306"/>
              </a:cxn>
              <a:cxn ang="0">
                <a:pos x="71816" y="420561"/>
              </a:cxn>
              <a:cxn ang="0">
                <a:pos x="71816" y="420561"/>
              </a:cxn>
              <a:cxn ang="0">
                <a:pos x="74546" y="426974"/>
              </a:cxn>
              <a:cxn ang="0">
                <a:pos x="74229" y="403929"/>
              </a:cxn>
              <a:cxn ang="0">
                <a:pos x="71816" y="420561"/>
              </a:cxn>
              <a:cxn ang="0">
                <a:pos x="82803" y="413385"/>
              </a:cxn>
              <a:cxn ang="0">
                <a:pos x="90163" y="404749"/>
              </a:cxn>
              <a:cxn ang="0">
                <a:pos x="74229" y="403929"/>
              </a:cxn>
              <a:cxn ang="0">
                <a:pos x="74229" y="403929"/>
              </a:cxn>
              <a:cxn ang="0">
                <a:pos x="74929" y="403479"/>
              </a:cxn>
              <a:cxn ang="0">
                <a:pos x="74929" y="403479"/>
              </a:cxn>
              <a:cxn ang="0">
                <a:pos x="90163" y="404749"/>
              </a:cxn>
              <a:cxn ang="0">
                <a:pos x="14986" y="0"/>
              </a:cxn>
              <a:cxn ang="0">
                <a:pos x="24511" y="15240"/>
              </a:cxn>
              <a:cxn ang="0">
                <a:pos x="70103" y="43434"/>
              </a:cxn>
              <a:cxn ang="0">
                <a:pos x="119252" y="128524"/>
              </a:cxn>
              <a:cxn ang="0">
                <a:pos x="133857" y="225679"/>
              </a:cxn>
              <a:cxn ang="0">
                <a:pos x="127762" y="290068"/>
              </a:cxn>
              <a:cxn ang="0">
                <a:pos x="93979" y="378333"/>
              </a:cxn>
              <a:cxn ang="0">
                <a:pos x="74929" y="403479"/>
              </a:cxn>
              <a:cxn ang="0">
                <a:pos x="93979" y="400304"/>
              </a:cxn>
              <a:cxn ang="0">
                <a:pos x="135254" y="313563"/>
              </a:cxn>
              <a:cxn ang="0">
                <a:pos x="146557" y="226060"/>
              </a:cxn>
              <a:cxn ang="0">
                <a:pos x="140969" y="163322"/>
              </a:cxn>
              <a:cxn ang="0">
                <a:pos x="109474" y="74549"/>
              </a:cxn>
              <a:cxn ang="0">
                <a:pos x="42672" y="8509"/>
              </a:cxn>
              <a:cxn ang="0">
                <a:pos x="14986" y="0"/>
              </a:cxn>
            </a:cxnLst>
            <a:rect l="0" t="0" r="r" b="b"/>
            <a:pathLst>
              <a:path w="146557" h="451739">
                <a:moveTo>
                  <a:pt x="55244" y="381635"/>
                </a:moveTo>
                <a:lnTo>
                  <a:pt x="0" y="446531"/>
                </a:lnTo>
                <a:lnTo>
                  <a:pt x="85089" y="451739"/>
                </a:lnTo>
                <a:lnTo>
                  <a:pt x="74546" y="426974"/>
                </a:lnTo>
                <a:lnTo>
                  <a:pt x="61849" y="426974"/>
                </a:lnTo>
                <a:lnTo>
                  <a:pt x="54990" y="416306"/>
                </a:lnTo>
                <a:lnTo>
                  <a:pt x="66777" y="408723"/>
                </a:lnTo>
                <a:lnTo>
                  <a:pt x="55244" y="381635"/>
                </a:lnTo>
              </a:path>
              <a:path w="146557" h="451739">
                <a:moveTo>
                  <a:pt x="66777" y="408723"/>
                </a:moveTo>
                <a:lnTo>
                  <a:pt x="54990" y="416306"/>
                </a:lnTo>
                <a:lnTo>
                  <a:pt x="61849" y="426974"/>
                </a:lnTo>
                <a:lnTo>
                  <a:pt x="71816" y="420561"/>
                </a:lnTo>
                <a:lnTo>
                  <a:pt x="66777" y="408723"/>
                </a:lnTo>
              </a:path>
              <a:path w="146557" h="451739">
                <a:moveTo>
                  <a:pt x="71816" y="420561"/>
                </a:moveTo>
                <a:lnTo>
                  <a:pt x="61849" y="426974"/>
                </a:lnTo>
                <a:lnTo>
                  <a:pt x="74546" y="426974"/>
                </a:lnTo>
                <a:lnTo>
                  <a:pt x="71816" y="420561"/>
                </a:lnTo>
              </a:path>
              <a:path w="146557" h="451739">
                <a:moveTo>
                  <a:pt x="74229" y="403929"/>
                </a:moveTo>
                <a:lnTo>
                  <a:pt x="66777" y="408723"/>
                </a:lnTo>
                <a:lnTo>
                  <a:pt x="71816" y="420561"/>
                </a:lnTo>
                <a:lnTo>
                  <a:pt x="81787" y="414147"/>
                </a:lnTo>
                <a:lnTo>
                  <a:pt x="82803" y="413385"/>
                </a:lnTo>
                <a:lnTo>
                  <a:pt x="83185" y="412877"/>
                </a:lnTo>
                <a:lnTo>
                  <a:pt x="90163" y="404749"/>
                </a:lnTo>
                <a:lnTo>
                  <a:pt x="73532" y="404749"/>
                </a:lnTo>
                <a:lnTo>
                  <a:pt x="74229" y="403929"/>
                </a:lnTo>
              </a:path>
              <a:path w="146557" h="451739">
                <a:moveTo>
                  <a:pt x="74929" y="403479"/>
                </a:moveTo>
                <a:lnTo>
                  <a:pt x="74229" y="403929"/>
                </a:lnTo>
                <a:lnTo>
                  <a:pt x="73532" y="404749"/>
                </a:lnTo>
                <a:lnTo>
                  <a:pt x="74929" y="403479"/>
                </a:lnTo>
              </a:path>
              <a:path w="146557" h="451739">
                <a:moveTo>
                  <a:pt x="91253" y="403479"/>
                </a:moveTo>
                <a:lnTo>
                  <a:pt x="74929" y="403479"/>
                </a:lnTo>
                <a:lnTo>
                  <a:pt x="73532" y="404749"/>
                </a:lnTo>
                <a:lnTo>
                  <a:pt x="90163" y="404749"/>
                </a:lnTo>
                <a:lnTo>
                  <a:pt x="91253" y="403479"/>
                </a:lnTo>
              </a:path>
              <a:path w="146557" h="451739">
                <a:moveTo>
                  <a:pt x="14986" y="0"/>
                </a:moveTo>
                <a:lnTo>
                  <a:pt x="12064" y="12318"/>
                </a:lnTo>
                <a:lnTo>
                  <a:pt x="24511" y="15240"/>
                </a:lnTo>
                <a:lnTo>
                  <a:pt x="36575" y="19685"/>
                </a:lnTo>
                <a:lnTo>
                  <a:pt x="70103" y="43434"/>
                </a:lnTo>
                <a:lnTo>
                  <a:pt x="98171" y="80518"/>
                </a:lnTo>
                <a:lnTo>
                  <a:pt x="119252" y="128524"/>
                </a:lnTo>
                <a:lnTo>
                  <a:pt x="131444" y="184785"/>
                </a:lnTo>
                <a:lnTo>
                  <a:pt x="133857" y="225679"/>
                </a:lnTo>
                <a:lnTo>
                  <a:pt x="133096" y="247777"/>
                </a:lnTo>
                <a:lnTo>
                  <a:pt x="127762" y="290068"/>
                </a:lnTo>
                <a:lnTo>
                  <a:pt x="117348" y="328803"/>
                </a:lnTo>
                <a:lnTo>
                  <a:pt x="93979" y="378333"/>
                </a:lnTo>
                <a:lnTo>
                  <a:pt x="74229" y="403929"/>
                </a:lnTo>
                <a:lnTo>
                  <a:pt x="74929" y="403479"/>
                </a:lnTo>
                <a:lnTo>
                  <a:pt x="91253" y="403479"/>
                </a:lnTo>
                <a:lnTo>
                  <a:pt x="93979" y="400304"/>
                </a:lnTo>
                <a:lnTo>
                  <a:pt x="122047" y="352044"/>
                </a:lnTo>
                <a:lnTo>
                  <a:pt x="135254" y="313563"/>
                </a:lnTo>
                <a:lnTo>
                  <a:pt x="143637" y="271399"/>
                </a:lnTo>
                <a:lnTo>
                  <a:pt x="146557" y="226060"/>
                </a:lnTo>
                <a:lnTo>
                  <a:pt x="145923" y="204597"/>
                </a:lnTo>
                <a:lnTo>
                  <a:pt x="140969" y="163322"/>
                </a:lnTo>
                <a:lnTo>
                  <a:pt x="131444" y="125095"/>
                </a:lnTo>
                <a:lnTo>
                  <a:pt x="109474" y="74549"/>
                </a:lnTo>
                <a:lnTo>
                  <a:pt x="79501" y="34798"/>
                </a:lnTo>
                <a:lnTo>
                  <a:pt x="42672" y="8509"/>
                </a:lnTo>
                <a:lnTo>
                  <a:pt x="28955" y="3302"/>
                </a:lnTo>
                <a:lnTo>
                  <a:pt x="14986" y="0"/>
                </a:lnTo>
              </a:path>
            </a:pathLst>
          </a:custGeom>
          <a:solidFill>
            <a:srgbClr val="000000"/>
          </a:solidFill>
          <a:ln w="9525">
            <a:noFill/>
            <a:round/>
            <a:headEnd/>
            <a:tailEnd/>
          </a:ln>
        </p:spPr>
        <p:txBody>
          <a:bodyPr lIns="0" tIns="0" rIns="0" bIns="0"/>
          <a:lstStyle/>
          <a:p>
            <a:endParaRPr lang="it-IT"/>
          </a:p>
        </p:txBody>
      </p:sp>
      <p:sp>
        <p:nvSpPr>
          <p:cNvPr id="181674" name="object 439"/>
          <p:cNvSpPr>
            <a:spLocks/>
          </p:cNvSpPr>
          <p:nvPr/>
        </p:nvSpPr>
        <p:spPr bwMode="auto">
          <a:xfrm>
            <a:off x="5654675"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675" name="object 440"/>
          <p:cNvSpPr>
            <a:spLocks/>
          </p:cNvSpPr>
          <p:nvPr/>
        </p:nvSpPr>
        <p:spPr bwMode="auto">
          <a:xfrm>
            <a:off x="5699125" y="363220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76" name="object 441"/>
          <p:cNvSpPr>
            <a:spLocks/>
          </p:cNvSpPr>
          <p:nvPr/>
        </p:nvSpPr>
        <p:spPr bwMode="auto">
          <a:xfrm>
            <a:off x="5643563" y="3832225"/>
            <a:ext cx="61912" cy="63500"/>
          </a:xfrm>
          <a:custGeom>
            <a:avLst/>
            <a:gdLst/>
            <a:ahLst/>
            <a:cxnLst>
              <a:cxn ang="0">
                <a:pos x="23323" y="0"/>
              </a:cxn>
              <a:cxn ang="0">
                <a:pos x="11307" y="6485"/>
              </a:cxn>
              <a:cxn ang="0">
                <a:pos x="3062" y="17557"/>
              </a:cxn>
              <a:cxn ang="0">
                <a:pos x="0" y="31701"/>
              </a:cxn>
              <a:cxn ang="0">
                <a:pos x="36" y="33300"/>
              </a:cxn>
              <a:cxn ang="0">
                <a:pos x="3064" y="45442"/>
              </a:cxn>
              <a:cxn ang="0">
                <a:pos x="10821" y="55200"/>
              </a:cxn>
              <a:cxn ang="0">
                <a:pos x="23125" y="61486"/>
              </a:cxn>
              <a:cxn ang="0">
                <a:pos x="39798" y="63216"/>
              </a:cxn>
              <a:cxn ang="0">
                <a:pos x="51502" y="56540"/>
              </a:cxn>
              <a:cxn ang="0">
                <a:pos x="59509" y="45266"/>
              </a:cxn>
              <a:cxn ang="0">
                <a:pos x="62469" y="30712"/>
              </a:cxn>
              <a:cxn ang="0">
                <a:pos x="59618" y="18350"/>
              </a:cxn>
              <a:cxn ang="0">
                <a:pos x="51981" y="8372"/>
              </a:cxn>
              <a:cxn ang="0">
                <a:pos x="39801" y="1885"/>
              </a:cxn>
              <a:cxn ang="0">
                <a:pos x="23323" y="0"/>
              </a:cxn>
            </a:cxnLst>
            <a:rect l="0" t="0" r="r" b="b"/>
            <a:pathLst>
              <a:path w="62469" h="63216">
                <a:moveTo>
                  <a:pt x="23323" y="0"/>
                </a:moveTo>
                <a:lnTo>
                  <a:pt x="11307" y="6485"/>
                </a:lnTo>
                <a:lnTo>
                  <a:pt x="3062" y="17557"/>
                </a:lnTo>
                <a:lnTo>
                  <a:pt x="0" y="31701"/>
                </a:lnTo>
                <a:lnTo>
                  <a:pt x="36" y="33300"/>
                </a:lnTo>
                <a:lnTo>
                  <a:pt x="3064" y="45442"/>
                </a:lnTo>
                <a:lnTo>
                  <a:pt x="10821" y="55200"/>
                </a:lnTo>
                <a:lnTo>
                  <a:pt x="23125" y="61486"/>
                </a:lnTo>
                <a:lnTo>
                  <a:pt x="39798" y="63216"/>
                </a:lnTo>
                <a:lnTo>
                  <a:pt x="51502" y="56540"/>
                </a:lnTo>
                <a:lnTo>
                  <a:pt x="59509" y="45266"/>
                </a:lnTo>
                <a:lnTo>
                  <a:pt x="62469" y="30712"/>
                </a:lnTo>
                <a:lnTo>
                  <a:pt x="59618" y="18350"/>
                </a:lnTo>
                <a:lnTo>
                  <a:pt x="51981" y="8372"/>
                </a:lnTo>
                <a:lnTo>
                  <a:pt x="39801" y="1885"/>
                </a:lnTo>
                <a:lnTo>
                  <a:pt x="23323" y="0"/>
                </a:lnTo>
              </a:path>
            </a:pathLst>
          </a:custGeom>
          <a:solidFill>
            <a:srgbClr val="FF3300"/>
          </a:solidFill>
          <a:ln w="9525">
            <a:noFill/>
            <a:round/>
            <a:headEnd/>
            <a:tailEnd/>
          </a:ln>
        </p:spPr>
        <p:txBody>
          <a:bodyPr lIns="0" tIns="0" rIns="0" bIns="0"/>
          <a:lstStyle/>
          <a:p>
            <a:endParaRPr lang="it-IT"/>
          </a:p>
        </p:txBody>
      </p:sp>
      <p:sp>
        <p:nvSpPr>
          <p:cNvPr id="181677" name="object 442"/>
          <p:cNvSpPr>
            <a:spLocks/>
          </p:cNvSpPr>
          <p:nvPr/>
        </p:nvSpPr>
        <p:spPr bwMode="auto">
          <a:xfrm>
            <a:off x="5643563" y="3832225"/>
            <a:ext cx="61912" cy="63500"/>
          </a:xfrm>
          <a:custGeom>
            <a:avLst/>
            <a:gdLst/>
            <a:ahLst/>
            <a:cxnLst>
              <a:cxn ang="0">
                <a:pos x="0" y="31701"/>
              </a:cxn>
              <a:cxn ang="0">
                <a:pos x="3062" y="17557"/>
              </a:cxn>
              <a:cxn ang="0">
                <a:pos x="11307" y="6485"/>
              </a:cxn>
              <a:cxn ang="0">
                <a:pos x="23323" y="0"/>
              </a:cxn>
              <a:cxn ang="0">
                <a:pos x="39801" y="1885"/>
              </a:cxn>
              <a:cxn ang="0">
                <a:pos x="51981" y="8372"/>
              </a:cxn>
              <a:cxn ang="0">
                <a:pos x="59618" y="18350"/>
              </a:cxn>
              <a:cxn ang="0">
                <a:pos x="62469" y="30712"/>
              </a:cxn>
              <a:cxn ang="0">
                <a:pos x="59509" y="45266"/>
              </a:cxn>
              <a:cxn ang="0">
                <a:pos x="51502" y="56540"/>
              </a:cxn>
              <a:cxn ang="0">
                <a:pos x="39798" y="63216"/>
              </a:cxn>
              <a:cxn ang="0">
                <a:pos x="23125" y="61486"/>
              </a:cxn>
              <a:cxn ang="0">
                <a:pos x="10821" y="55200"/>
              </a:cxn>
              <a:cxn ang="0">
                <a:pos x="3064" y="45442"/>
              </a:cxn>
              <a:cxn ang="0">
                <a:pos x="36" y="33300"/>
              </a:cxn>
              <a:cxn ang="0">
                <a:pos x="0" y="31701"/>
              </a:cxn>
            </a:cxnLst>
            <a:rect l="0" t="0" r="r" b="b"/>
            <a:pathLst>
              <a:path w="62469" h="63216">
                <a:moveTo>
                  <a:pt x="0" y="31701"/>
                </a:moveTo>
                <a:lnTo>
                  <a:pt x="3062" y="17557"/>
                </a:lnTo>
                <a:lnTo>
                  <a:pt x="11307" y="6485"/>
                </a:lnTo>
                <a:lnTo>
                  <a:pt x="23323" y="0"/>
                </a:lnTo>
                <a:lnTo>
                  <a:pt x="39801" y="1885"/>
                </a:lnTo>
                <a:lnTo>
                  <a:pt x="51981" y="8372"/>
                </a:lnTo>
                <a:lnTo>
                  <a:pt x="59618" y="18350"/>
                </a:lnTo>
                <a:lnTo>
                  <a:pt x="62469" y="30712"/>
                </a:lnTo>
                <a:lnTo>
                  <a:pt x="59509" y="45266"/>
                </a:lnTo>
                <a:lnTo>
                  <a:pt x="51502" y="56540"/>
                </a:lnTo>
                <a:lnTo>
                  <a:pt x="39798" y="63216"/>
                </a:lnTo>
                <a:lnTo>
                  <a:pt x="23125" y="61486"/>
                </a:lnTo>
                <a:lnTo>
                  <a:pt x="10821" y="55200"/>
                </a:lnTo>
                <a:lnTo>
                  <a:pt x="3064" y="45442"/>
                </a:lnTo>
                <a:lnTo>
                  <a:pt x="36" y="33300"/>
                </a:lnTo>
                <a:lnTo>
                  <a:pt x="0" y="31701"/>
                </a:lnTo>
                <a:close/>
              </a:path>
            </a:pathLst>
          </a:custGeom>
          <a:noFill/>
          <a:ln w="6096">
            <a:solidFill>
              <a:srgbClr val="000000"/>
            </a:solidFill>
            <a:round/>
            <a:headEnd/>
            <a:tailEnd/>
          </a:ln>
        </p:spPr>
        <p:txBody>
          <a:bodyPr lIns="0" tIns="0" rIns="0" bIns="0"/>
          <a:lstStyle/>
          <a:p>
            <a:endParaRPr lang="it-IT"/>
          </a:p>
        </p:txBody>
      </p:sp>
      <p:sp>
        <p:nvSpPr>
          <p:cNvPr id="181678" name="object 443"/>
          <p:cNvSpPr>
            <a:spLocks/>
          </p:cNvSpPr>
          <p:nvPr/>
        </p:nvSpPr>
        <p:spPr bwMode="auto">
          <a:xfrm>
            <a:off x="4957763" y="3576638"/>
            <a:ext cx="60325" cy="61912"/>
          </a:xfrm>
          <a:custGeom>
            <a:avLst/>
            <a:gdLst/>
            <a:ahLst/>
            <a:cxnLst>
              <a:cxn ang="0">
                <a:pos x="23818" y="0"/>
              </a:cxn>
              <a:cxn ang="0">
                <a:pos x="11563" y="6237"/>
              </a:cxn>
              <a:cxn ang="0">
                <a:pos x="3135" y="17108"/>
              </a:cxn>
              <a:cxn ang="0">
                <a:pos x="0" y="31095"/>
              </a:cxn>
              <a:cxn ang="0">
                <a:pos x="1801" y="41701"/>
              </a:cxn>
              <a:cxn ang="0">
                <a:pos x="8756" y="52748"/>
              </a:cxn>
              <a:cxn ang="0">
                <a:pos x="20316" y="60179"/>
              </a:cxn>
              <a:cxn ang="0">
                <a:pos x="35813" y="62749"/>
              </a:cxn>
              <a:cxn ang="0">
                <a:pos x="46269" y="58716"/>
              </a:cxn>
              <a:cxn ang="0">
                <a:pos x="54397" y="50091"/>
              </a:cxn>
              <a:cxn ang="0">
                <a:pos x="59259" y="36776"/>
              </a:cxn>
              <a:cxn ang="0">
                <a:pos x="59922" y="18677"/>
              </a:cxn>
              <a:cxn ang="0">
                <a:pos x="52421" y="8594"/>
              </a:cxn>
              <a:cxn ang="0">
                <a:pos x="40285" y="1994"/>
              </a:cxn>
              <a:cxn ang="0">
                <a:pos x="23818" y="0"/>
              </a:cxn>
            </a:cxnLst>
            <a:rect l="0" t="0" r="r" b="b"/>
            <a:pathLst>
              <a:path w="59922" h="62749">
                <a:moveTo>
                  <a:pt x="23818" y="0"/>
                </a:moveTo>
                <a:lnTo>
                  <a:pt x="11563" y="6237"/>
                </a:lnTo>
                <a:lnTo>
                  <a:pt x="3135" y="17108"/>
                </a:lnTo>
                <a:lnTo>
                  <a:pt x="0" y="31095"/>
                </a:lnTo>
                <a:lnTo>
                  <a:pt x="1801" y="41701"/>
                </a:lnTo>
                <a:lnTo>
                  <a:pt x="8756" y="52748"/>
                </a:lnTo>
                <a:lnTo>
                  <a:pt x="20316" y="60179"/>
                </a:lnTo>
                <a:lnTo>
                  <a:pt x="35813" y="62749"/>
                </a:lnTo>
                <a:lnTo>
                  <a:pt x="46269" y="58716"/>
                </a:lnTo>
                <a:lnTo>
                  <a:pt x="54397" y="50091"/>
                </a:lnTo>
                <a:lnTo>
                  <a:pt x="59259" y="36776"/>
                </a:lnTo>
                <a:lnTo>
                  <a:pt x="59922" y="18677"/>
                </a:lnTo>
                <a:lnTo>
                  <a:pt x="52421" y="8594"/>
                </a:lnTo>
                <a:lnTo>
                  <a:pt x="40285" y="1994"/>
                </a:lnTo>
                <a:lnTo>
                  <a:pt x="23818" y="0"/>
                </a:lnTo>
              </a:path>
            </a:pathLst>
          </a:custGeom>
          <a:solidFill>
            <a:srgbClr val="FF3300"/>
          </a:solidFill>
          <a:ln w="9525">
            <a:noFill/>
            <a:round/>
            <a:headEnd/>
            <a:tailEnd/>
          </a:ln>
        </p:spPr>
        <p:txBody>
          <a:bodyPr lIns="0" tIns="0" rIns="0" bIns="0"/>
          <a:lstStyle/>
          <a:p>
            <a:endParaRPr lang="it-IT"/>
          </a:p>
        </p:txBody>
      </p:sp>
      <p:sp>
        <p:nvSpPr>
          <p:cNvPr id="181679" name="object 444"/>
          <p:cNvSpPr>
            <a:spLocks/>
          </p:cNvSpPr>
          <p:nvPr/>
        </p:nvSpPr>
        <p:spPr bwMode="auto">
          <a:xfrm>
            <a:off x="4957763" y="3576638"/>
            <a:ext cx="60325" cy="61912"/>
          </a:xfrm>
          <a:custGeom>
            <a:avLst/>
            <a:gdLst/>
            <a:ahLst/>
            <a:cxnLst>
              <a:cxn ang="0">
                <a:pos x="0" y="31095"/>
              </a:cxn>
              <a:cxn ang="0">
                <a:pos x="3135" y="17108"/>
              </a:cxn>
              <a:cxn ang="0">
                <a:pos x="11563" y="6237"/>
              </a:cxn>
              <a:cxn ang="0">
                <a:pos x="23818" y="0"/>
              </a:cxn>
              <a:cxn ang="0">
                <a:pos x="40285" y="1994"/>
              </a:cxn>
              <a:cxn ang="0">
                <a:pos x="52421" y="8594"/>
              </a:cxn>
              <a:cxn ang="0">
                <a:pos x="59922" y="18677"/>
              </a:cxn>
              <a:cxn ang="0">
                <a:pos x="59259" y="36776"/>
              </a:cxn>
              <a:cxn ang="0">
                <a:pos x="54397" y="50091"/>
              </a:cxn>
              <a:cxn ang="0">
                <a:pos x="46269" y="58716"/>
              </a:cxn>
              <a:cxn ang="0">
                <a:pos x="35813" y="62749"/>
              </a:cxn>
              <a:cxn ang="0">
                <a:pos x="20316" y="60179"/>
              </a:cxn>
              <a:cxn ang="0">
                <a:pos x="8756" y="52748"/>
              </a:cxn>
              <a:cxn ang="0">
                <a:pos x="1801" y="41701"/>
              </a:cxn>
              <a:cxn ang="0">
                <a:pos x="0" y="31095"/>
              </a:cxn>
            </a:cxnLst>
            <a:rect l="0" t="0" r="r" b="b"/>
            <a:pathLst>
              <a:path w="59922" h="62749">
                <a:moveTo>
                  <a:pt x="0" y="31095"/>
                </a:moveTo>
                <a:lnTo>
                  <a:pt x="3135" y="17108"/>
                </a:lnTo>
                <a:lnTo>
                  <a:pt x="11563" y="6237"/>
                </a:lnTo>
                <a:lnTo>
                  <a:pt x="23818" y="0"/>
                </a:lnTo>
                <a:lnTo>
                  <a:pt x="40285" y="1994"/>
                </a:lnTo>
                <a:lnTo>
                  <a:pt x="52421" y="8594"/>
                </a:lnTo>
                <a:lnTo>
                  <a:pt x="59922" y="18677"/>
                </a:lnTo>
                <a:lnTo>
                  <a:pt x="59259" y="36776"/>
                </a:lnTo>
                <a:lnTo>
                  <a:pt x="54397" y="50091"/>
                </a:lnTo>
                <a:lnTo>
                  <a:pt x="46269" y="58716"/>
                </a:lnTo>
                <a:lnTo>
                  <a:pt x="35813" y="62749"/>
                </a:lnTo>
                <a:lnTo>
                  <a:pt x="20316" y="60179"/>
                </a:lnTo>
                <a:lnTo>
                  <a:pt x="8756" y="52748"/>
                </a:lnTo>
                <a:lnTo>
                  <a:pt x="1801" y="41701"/>
                </a:lnTo>
                <a:lnTo>
                  <a:pt x="0" y="31095"/>
                </a:lnTo>
                <a:close/>
              </a:path>
            </a:pathLst>
          </a:custGeom>
          <a:noFill/>
          <a:ln w="6096">
            <a:solidFill>
              <a:srgbClr val="000000"/>
            </a:solidFill>
            <a:round/>
            <a:headEnd/>
            <a:tailEnd/>
          </a:ln>
        </p:spPr>
        <p:txBody>
          <a:bodyPr lIns="0" tIns="0" rIns="0" bIns="0"/>
          <a:lstStyle/>
          <a:p>
            <a:endParaRPr lang="it-IT"/>
          </a:p>
        </p:txBody>
      </p:sp>
      <p:sp>
        <p:nvSpPr>
          <p:cNvPr id="181680" name="object 445"/>
          <p:cNvSpPr>
            <a:spLocks/>
          </p:cNvSpPr>
          <p:nvPr/>
        </p:nvSpPr>
        <p:spPr bwMode="auto">
          <a:xfrm>
            <a:off x="4870450" y="363220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81" name="object 446"/>
          <p:cNvSpPr>
            <a:spLocks/>
          </p:cNvSpPr>
          <p:nvPr/>
        </p:nvSpPr>
        <p:spPr bwMode="auto">
          <a:xfrm>
            <a:off x="4914900"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682" name="object 447"/>
          <p:cNvSpPr>
            <a:spLocks/>
          </p:cNvSpPr>
          <p:nvPr/>
        </p:nvSpPr>
        <p:spPr bwMode="auto">
          <a:xfrm>
            <a:off x="4967288"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683" name="object 448"/>
          <p:cNvSpPr>
            <a:spLocks/>
          </p:cNvSpPr>
          <p:nvPr/>
        </p:nvSpPr>
        <p:spPr bwMode="auto">
          <a:xfrm>
            <a:off x="5013325"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684" name="object 449"/>
          <p:cNvSpPr>
            <a:spLocks/>
          </p:cNvSpPr>
          <p:nvPr/>
        </p:nvSpPr>
        <p:spPr bwMode="auto">
          <a:xfrm>
            <a:off x="5165725"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685" name="object 450"/>
          <p:cNvSpPr>
            <a:spLocks/>
          </p:cNvSpPr>
          <p:nvPr/>
        </p:nvSpPr>
        <p:spPr bwMode="auto">
          <a:xfrm>
            <a:off x="5210175"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686" name="object 451"/>
          <p:cNvSpPr>
            <a:spLocks/>
          </p:cNvSpPr>
          <p:nvPr/>
        </p:nvSpPr>
        <p:spPr bwMode="auto">
          <a:xfrm>
            <a:off x="5264150" y="363220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87" name="object 452"/>
          <p:cNvSpPr>
            <a:spLocks/>
          </p:cNvSpPr>
          <p:nvPr/>
        </p:nvSpPr>
        <p:spPr bwMode="auto">
          <a:xfrm>
            <a:off x="5307013" y="363220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88" name="object 453"/>
          <p:cNvSpPr>
            <a:spLocks/>
          </p:cNvSpPr>
          <p:nvPr/>
        </p:nvSpPr>
        <p:spPr bwMode="auto">
          <a:xfrm>
            <a:off x="5362575"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689" name="object 454"/>
          <p:cNvSpPr>
            <a:spLocks/>
          </p:cNvSpPr>
          <p:nvPr/>
        </p:nvSpPr>
        <p:spPr bwMode="auto">
          <a:xfrm>
            <a:off x="5403850"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690" name="object 455"/>
          <p:cNvSpPr>
            <a:spLocks/>
          </p:cNvSpPr>
          <p:nvPr/>
        </p:nvSpPr>
        <p:spPr bwMode="auto">
          <a:xfrm>
            <a:off x="5556250" y="363220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91" name="object 456"/>
          <p:cNvSpPr>
            <a:spLocks/>
          </p:cNvSpPr>
          <p:nvPr/>
        </p:nvSpPr>
        <p:spPr bwMode="auto">
          <a:xfrm>
            <a:off x="5603875"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692" name="object 457"/>
          <p:cNvSpPr>
            <a:spLocks/>
          </p:cNvSpPr>
          <p:nvPr/>
        </p:nvSpPr>
        <p:spPr bwMode="auto">
          <a:xfrm>
            <a:off x="5656263"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693" name="object 458"/>
          <p:cNvSpPr>
            <a:spLocks/>
          </p:cNvSpPr>
          <p:nvPr/>
        </p:nvSpPr>
        <p:spPr bwMode="auto">
          <a:xfrm>
            <a:off x="5754688" y="363220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694" name="object 459"/>
          <p:cNvSpPr>
            <a:spLocks/>
          </p:cNvSpPr>
          <p:nvPr/>
        </p:nvSpPr>
        <p:spPr bwMode="auto">
          <a:xfrm>
            <a:off x="5797550"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695" name="object 460"/>
          <p:cNvSpPr>
            <a:spLocks/>
          </p:cNvSpPr>
          <p:nvPr/>
        </p:nvSpPr>
        <p:spPr bwMode="auto">
          <a:xfrm>
            <a:off x="5851525"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696" name="object 461"/>
          <p:cNvSpPr>
            <a:spLocks/>
          </p:cNvSpPr>
          <p:nvPr/>
        </p:nvSpPr>
        <p:spPr bwMode="auto">
          <a:xfrm>
            <a:off x="5895975"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697" name="object 462"/>
          <p:cNvSpPr>
            <a:spLocks/>
          </p:cNvSpPr>
          <p:nvPr/>
        </p:nvSpPr>
        <p:spPr bwMode="auto">
          <a:xfrm>
            <a:off x="4368800" y="315436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698" name="object 463"/>
          <p:cNvSpPr>
            <a:spLocks/>
          </p:cNvSpPr>
          <p:nvPr/>
        </p:nvSpPr>
        <p:spPr bwMode="auto">
          <a:xfrm>
            <a:off x="4368800" y="315436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699" name="object 464"/>
          <p:cNvSpPr>
            <a:spLocks/>
          </p:cNvSpPr>
          <p:nvPr/>
        </p:nvSpPr>
        <p:spPr bwMode="auto">
          <a:xfrm>
            <a:off x="4467225" y="3154363"/>
            <a:ext cx="60325" cy="65087"/>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3300"/>
          </a:solidFill>
          <a:ln w="9525">
            <a:noFill/>
            <a:round/>
            <a:headEnd/>
            <a:tailEnd/>
          </a:ln>
        </p:spPr>
        <p:txBody>
          <a:bodyPr lIns="0" tIns="0" rIns="0" bIns="0"/>
          <a:lstStyle/>
          <a:p>
            <a:endParaRPr lang="it-IT"/>
          </a:p>
        </p:txBody>
      </p:sp>
      <p:sp>
        <p:nvSpPr>
          <p:cNvPr id="181700" name="object 465"/>
          <p:cNvSpPr>
            <a:spLocks/>
          </p:cNvSpPr>
          <p:nvPr/>
        </p:nvSpPr>
        <p:spPr bwMode="auto">
          <a:xfrm>
            <a:off x="4467225" y="3154363"/>
            <a:ext cx="60325" cy="65087"/>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1701" name="object 466"/>
          <p:cNvSpPr>
            <a:spLocks/>
          </p:cNvSpPr>
          <p:nvPr/>
        </p:nvSpPr>
        <p:spPr bwMode="auto">
          <a:xfrm>
            <a:off x="4565650" y="3154363"/>
            <a:ext cx="55563"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702" name="object 467"/>
          <p:cNvSpPr>
            <a:spLocks/>
          </p:cNvSpPr>
          <p:nvPr/>
        </p:nvSpPr>
        <p:spPr bwMode="auto">
          <a:xfrm>
            <a:off x="4565650" y="3154363"/>
            <a:ext cx="55563"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703" name="object 468"/>
          <p:cNvSpPr>
            <a:spLocks/>
          </p:cNvSpPr>
          <p:nvPr/>
        </p:nvSpPr>
        <p:spPr bwMode="auto">
          <a:xfrm>
            <a:off x="4762500" y="3154363"/>
            <a:ext cx="55563"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704" name="object 469"/>
          <p:cNvSpPr>
            <a:spLocks/>
          </p:cNvSpPr>
          <p:nvPr/>
        </p:nvSpPr>
        <p:spPr bwMode="auto">
          <a:xfrm>
            <a:off x="4762500" y="3154363"/>
            <a:ext cx="55563"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705" name="object 470"/>
          <p:cNvSpPr>
            <a:spLocks/>
          </p:cNvSpPr>
          <p:nvPr/>
        </p:nvSpPr>
        <p:spPr bwMode="auto">
          <a:xfrm>
            <a:off x="5054600" y="3154363"/>
            <a:ext cx="61913" cy="65087"/>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3300"/>
          </a:solidFill>
          <a:ln w="9525">
            <a:noFill/>
            <a:round/>
            <a:headEnd/>
            <a:tailEnd/>
          </a:ln>
        </p:spPr>
        <p:txBody>
          <a:bodyPr lIns="0" tIns="0" rIns="0" bIns="0"/>
          <a:lstStyle/>
          <a:p>
            <a:endParaRPr lang="it-IT"/>
          </a:p>
        </p:txBody>
      </p:sp>
      <p:sp>
        <p:nvSpPr>
          <p:cNvPr id="181706" name="object 471"/>
          <p:cNvSpPr>
            <a:spLocks/>
          </p:cNvSpPr>
          <p:nvPr/>
        </p:nvSpPr>
        <p:spPr bwMode="auto">
          <a:xfrm>
            <a:off x="5054600" y="3154363"/>
            <a:ext cx="61913" cy="65087"/>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1707" name="object 472"/>
          <p:cNvSpPr>
            <a:spLocks/>
          </p:cNvSpPr>
          <p:nvPr/>
        </p:nvSpPr>
        <p:spPr bwMode="auto">
          <a:xfrm>
            <a:off x="5156200" y="3154363"/>
            <a:ext cx="55563"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708" name="object 473"/>
          <p:cNvSpPr>
            <a:spLocks/>
          </p:cNvSpPr>
          <p:nvPr/>
        </p:nvSpPr>
        <p:spPr bwMode="auto">
          <a:xfrm>
            <a:off x="5156200" y="3154363"/>
            <a:ext cx="55563"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709" name="object 474"/>
          <p:cNvSpPr>
            <a:spLocks/>
          </p:cNvSpPr>
          <p:nvPr/>
        </p:nvSpPr>
        <p:spPr bwMode="auto">
          <a:xfrm>
            <a:off x="5254625" y="3154363"/>
            <a:ext cx="55563"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710" name="object 475"/>
          <p:cNvSpPr>
            <a:spLocks/>
          </p:cNvSpPr>
          <p:nvPr/>
        </p:nvSpPr>
        <p:spPr bwMode="auto">
          <a:xfrm>
            <a:off x="5254625" y="3154363"/>
            <a:ext cx="55563"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711" name="object 476"/>
          <p:cNvSpPr>
            <a:spLocks/>
          </p:cNvSpPr>
          <p:nvPr/>
        </p:nvSpPr>
        <p:spPr bwMode="auto">
          <a:xfrm>
            <a:off x="5449888" y="3154363"/>
            <a:ext cx="55562"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712" name="object 477"/>
          <p:cNvSpPr>
            <a:spLocks/>
          </p:cNvSpPr>
          <p:nvPr/>
        </p:nvSpPr>
        <p:spPr bwMode="auto">
          <a:xfrm>
            <a:off x="5449888" y="3154363"/>
            <a:ext cx="55562"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713" name="object 478"/>
          <p:cNvSpPr>
            <a:spLocks/>
          </p:cNvSpPr>
          <p:nvPr/>
        </p:nvSpPr>
        <p:spPr bwMode="auto">
          <a:xfrm>
            <a:off x="4281488" y="3214688"/>
            <a:ext cx="0" cy="217487"/>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714" name="object 479"/>
          <p:cNvSpPr>
            <a:spLocks/>
          </p:cNvSpPr>
          <p:nvPr/>
        </p:nvSpPr>
        <p:spPr bwMode="auto">
          <a:xfrm>
            <a:off x="4324350" y="3214688"/>
            <a:ext cx="0" cy="217487"/>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715" name="object 480"/>
          <p:cNvSpPr>
            <a:spLocks/>
          </p:cNvSpPr>
          <p:nvPr/>
        </p:nvSpPr>
        <p:spPr bwMode="auto">
          <a:xfrm>
            <a:off x="4379913" y="3214688"/>
            <a:ext cx="0" cy="217487"/>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716" name="object 481"/>
          <p:cNvSpPr>
            <a:spLocks/>
          </p:cNvSpPr>
          <p:nvPr/>
        </p:nvSpPr>
        <p:spPr bwMode="auto">
          <a:xfrm>
            <a:off x="4424363"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17" name="object 482"/>
          <p:cNvSpPr>
            <a:spLocks/>
          </p:cNvSpPr>
          <p:nvPr/>
        </p:nvSpPr>
        <p:spPr bwMode="auto">
          <a:xfrm>
            <a:off x="4476750" y="3214688"/>
            <a:ext cx="0" cy="217487"/>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718" name="object 483"/>
          <p:cNvSpPr>
            <a:spLocks/>
          </p:cNvSpPr>
          <p:nvPr/>
        </p:nvSpPr>
        <p:spPr bwMode="auto">
          <a:xfrm>
            <a:off x="4524375"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19" name="object 484"/>
          <p:cNvSpPr>
            <a:spLocks/>
          </p:cNvSpPr>
          <p:nvPr/>
        </p:nvSpPr>
        <p:spPr bwMode="auto">
          <a:xfrm>
            <a:off x="4576763"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20" name="object 485"/>
          <p:cNvSpPr>
            <a:spLocks/>
          </p:cNvSpPr>
          <p:nvPr/>
        </p:nvSpPr>
        <p:spPr bwMode="auto">
          <a:xfrm>
            <a:off x="4619625"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21" name="object 486"/>
          <p:cNvSpPr>
            <a:spLocks/>
          </p:cNvSpPr>
          <p:nvPr/>
        </p:nvSpPr>
        <p:spPr bwMode="auto">
          <a:xfrm>
            <a:off x="4676775"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22" name="object 487"/>
          <p:cNvSpPr>
            <a:spLocks/>
          </p:cNvSpPr>
          <p:nvPr/>
        </p:nvSpPr>
        <p:spPr bwMode="auto">
          <a:xfrm>
            <a:off x="4718050" y="3214688"/>
            <a:ext cx="0" cy="217487"/>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723" name="object 488"/>
          <p:cNvSpPr>
            <a:spLocks/>
          </p:cNvSpPr>
          <p:nvPr/>
        </p:nvSpPr>
        <p:spPr bwMode="auto">
          <a:xfrm>
            <a:off x="4772025"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24" name="object 489"/>
          <p:cNvSpPr>
            <a:spLocks/>
          </p:cNvSpPr>
          <p:nvPr/>
        </p:nvSpPr>
        <p:spPr bwMode="auto">
          <a:xfrm>
            <a:off x="4814888"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25" name="object 490"/>
          <p:cNvSpPr>
            <a:spLocks/>
          </p:cNvSpPr>
          <p:nvPr/>
        </p:nvSpPr>
        <p:spPr bwMode="auto">
          <a:xfrm>
            <a:off x="4870450" y="3214688"/>
            <a:ext cx="0" cy="217487"/>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726" name="object 491"/>
          <p:cNvSpPr>
            <a:spLocks/>
          </p:cNvSpPr>
          <p:nvPr/>
        </p:nvSpPr>
        <p:spPr bwMode="auto">
          <a:xfrm>
            <a:off x="4914900"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27" name="object 492"/>
          <p:cNvSpPr>
            <a:spLocks/>
          </p:cNvSpPr>
          <p:nvPr/>
        </p:nvSpPr>
        <p:spPr bwMode="auto">
          <a:xfrm>
            <a:off x="4967288" y="3214688"/>
            <a:ext cx="0" cy="217487"/>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728" name="object 493"/>
          <p:cNvSpPr>
            <a:spLocks/>
          </p:cNvSpPr>
          <p:nvPr/>
        </p:nvSpPr>
        <p:spPr bwMode="auto">
          <a:xfrm>
            <a:off x="5013325"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29" name="object 494"/>
          <p:cNvSpPr>
            <a:spLocks/>
          </p:cNvSpPr>
          <p:nvPr/>
        </p:nvSpPr>
        <p:spPr bwMode="auto">
          <a:xfrm>
            <a:off x="5067300"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30" name="object 495"/>
          <p:cNvSpPr>
            <a:spLocks/>
          </p:cNvSpPr>
          <p:nvPr/>
        </p:nvSpPr>
        <p:spPr bwMode="auto">
          <a:xfrm>
            <a:off x="5111750"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31" name="object 496"/>
          <p:cNvSpPr>
            <a:spLocks/>
          </p:cNvSpPr>
          <p:nvPr/>
        </p:nvSpPr>
        <p:spPr bwMode="auto">
          <a:xfrm>
            <a:off x="5165725"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32" name="object 497"/>
          <p:cNvSpPr>
            <a:spLocks/>
          </p:cNvSpPr>
          <p:nvPr/>
        </p:nvSpPr>
        <p:spPr bwMode="auto">
          <a:xfrm>
            <a:off x="5210175"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33" name="object 498"/>
          <p:cNvSpPr>
            <a:spLocks/>
          </p:cNvSpPr>
          <p:nvPr/>
        </p:nvSpPr>
        <p:spPr bwMode="auto">
          <a:xfrm>
            <a:off x="5264150" y="3214688"/>
            <a:ext cx="0" cy="217487"/>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734" name="object 499"/>
          <p:cNvSpPr>
            <a:spLocks/>
          </p:cNvSpPr>
          <p:nvPr/>
        </p:nvSpPr>
        <p:spPr bwMode="auto">
          <a:xfrm>
            <a:off x="5307013" y="3214688"/>
            <a:ext cx="0" cy="217487"/>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735" name="object 500"/>
          <p:cNvSpPr>
            <a:spLocks/>
          </p:cNvSpPr>
          <p:nvPr/>
        </p:nvSpPr>
        <p:spPr bwMode="auto">
          <a:xfrm>
            <a:off x="5362575"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36" name="object 501"/>
          <p:cNvSpPr>
            <a:spLocks/>
          </p:cNvSpPr>
          <p:nvPr/>
        </p:nvSpPr>
        <p:spPr bwMode="auto">
          <a:xfrm>
            <a:off x="5403850"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37" name="object 502"/>
          <p:cNvSpPr>
            <a:spLocks/>
          </p:cNvSpPr>
          <p:nvPr/>
        </p:nvSpPr>
        <p:spPr bwMode="auto">
          <a:xfrm>
            <a:off x="5459413"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38" name="object 503"/>
          <p:cNvSpPr>
            <a:spLocks/>
          </p:cNvSpPr>
          <p:nvPr/>
        </p:nvSpPr>
        <p:spPr bwMode="auto">
          <a:xfrm>
            <a:off x="5502275"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39" name="object 504"/>
          <p:cNvSpPr>
            <a:spLocks/>
          </p:cNvSpPr>
          <p:nvPr/>
        </p:nvSpPr>
        <p:spPr bwMode="auto">
          <a:xfrm>
            <a:off x="5556250" y="3214688"/>
            <a:ext cx="0" cy="217487"/>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740" name="object 505"/>
          <p:cNvSpPr>
            <a:spLocks/>
          </p:cNvSpPr>
          <p:nvPr/>
        </p:nvSpPr>
        <p:spPr bwMode="auto">
          <a:xfrm>
            <a:off x="5603875"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41" name="object 506"/>
          <p:cNvSpPr>
            <a:spLocks/>
          </p:cNvSpPr>
          <p:nvPr/>
        </p:nvSpPr>
        <p:spPr bwMode="auto">
          <a:xfrm>
            <a:off x="5656263"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42" name="object 507"/>
          <p:cNvSpPr>
            <a:spLocks/>
          </p:cNvSpPr>
          <p:nvPr/>
        </p:nvSpPr>
        <p:spPr bwMode="auto">
          <a:xfrm>
            <a:off x="5699125" y="3214688"/>
            <a:ext cx="0" cy="217487"/>
          </a:xfrm>
          <a:custGeom>
            <a:avLst/>
            <a:gdLst/>
            <a:ahLst/>
            <a:cxnLst>
              <a:cxn ang="0">
                <a:pos x="0" y="0"/>
              </a:cxn>
              <a:cxn ang="0">
                <a:pos x="0" y="217932"/>
              </a:cxn>
            </a:cxnLst>
            <a:rect l="0" t="0" r="r" b="b"/>
            <a:pathLst>
              <a:path h="217932">
                <a:moveTo>
                  <a:pt x="0" y="0"/>
                </a:moveTo>
                <a:lnTo>
                  <a:pt x="0" y="217932"/>
                </a:lnTo>
              </a:path>
            </a:pathLst>
          </a:custGeom>
          <a:noFill/>
          <a:ln w="6096">
            <a:solidFill>
              <a:srgbClr val="000000"/>
            </a:solidFill>
            <a:round/>
            <a:headEnd/>
            <a:tailEnd/>
          </a:ln>
        </p:spPr>
        <p:txBody>
          <a:bodyPr lIns="0" tIns="0" rIns="0" bIns="0"/>
          <a:lstStyle/>
          <a:p>
            <a:endParaRPr lang="it-IT"/>
          </a:p>
        </p:txBody>
      </p:sp>
      <p:sp>
        <p:nvSpPr>
          <p:cNvPr id="181743" name="object 508"/>
          <p:cNvSpPr>
            <a:spLocks/>
          </p:cNvSpPr>
          <p:nvPr/>
        </p:nvSpPr>
        <p:spPr bwMode="auto">
          <a:xfrm>
            <a:off x="5851525"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44" name="object 509"/>
          <p:cNvSpPr>
            <a:spLocks/>
          </p:cNvSpPr>
          <p:nvPr/>
        </p:nvSpPr>
        <p:spPr bwMode="auto">
          <a:xfrm>
            <a:off x="5895975" y="3214688"/>
            <a:ext cx="0" cy="74612"/>
          </a:xfrm>
          <a:custGeom>
            <a:avLst/>
            <a:gdLst/>
            <a:ahLst/>
            <a:cxnLst>
              <a:cxn ang="0">
                <a:pos x="0" y="0"/>
              </a:cxn>
              <a:cxn ang="0">
                <a:pos x="0" y="74675"/>
              </a:cxn>
            </a:cxnLst>
            <a:rect l="0" t="0" r="r" b="b"/>
            <a:pathLst>
              <a:path h="74675">
                <a:moveTo>
                  <a:pt x="0" y="0"/>
                </a:moveTo>
                <a:lnTo>
                  <a:pt x="0" y="74675"/>
                </a:lnTo>
              </a:path>
            </a:pathLst>
          </a:custGeom>
          <a:noFill/>
          <a:ln w="6096">
            <a:solidFill>
              <a:srgbClr val="000000"/>
            </a:solidFill>
            <a:round/>
            <a:headEnd/>
            <a:tailEnd/>
          </a:ln>
        </p:spPr>
        <p:txBody>
          <a:bodyPr lIns="0" tIns="0" rIns="0" bIns="0"/>
          <a:lstStyle/>
          <a:p>
            <a:endParaRPr lang="it-IT"/>
          </a:p>
        </p:txBody>
      </p:sp>
      <p:sp>
        <p:nvSpPr>
          <p:cNvPr id="181745" name="object 510"/>
          <p:cNvSpPr>
            <a:spLocks/>
          </p:cNvSpPr>
          <p:nvPr/>
        </p:nvSpPr>
        <p:spPr bwMode="auto">
          <a:xfrm>
            <a:off x="5842000" y="3154363"/>
            <a:ext cx="55563"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746" name="object 511"/>
          <p:cNvSpPr>
            <a:spLocks/>
          </p:cNvSpPr>
          <p:nvPr/>
        </p:nvSpPr>
        <p:spPr bwMode="auto">
          <a:xfrm>
            <a:off x="5842000" y="3154363"/>
            <a:ext cx="55563"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747" name="object 512"/>
          <p:cNvSpPr>
            <a:spLocks/>
          </p:cNvSpPr>
          <p:nvPr/>
        </p:nvSpPr>
        <p:spPr bwMode="auto">
          <a:xfrm>
            <a:off x="4521200" y="3308350"/>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48" name="object 513"/>
          <p:cNvSpPr>
            <a:spLocks/>
          </p:cNvSpPr>
          <p:nvPr/>
        </p:nvSpPr>
        <p:spPr bwMode="auto">
          <a:xfrm>
            <a:off x="4467225" y="3411538"/>
            <a:ext cx="58738" cy="65087"/>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3300"/>
          </a:solidFill>
          <a:ln w="9525">
            <a:noFill/>
            <a:round/>
            <a:headEnd/>
            <a:tailEnd/>
          </a:ln>
        </p:spPr>
        <p:txBody>
          <a:bodyPr lIns="0" tIns="0" rIns="0" bIns="0"/>
          <a:lstStyle/>
          <a:p>
            <a:endParaRPr lang="it-IT"/>
          </a:p>
        </p:txBody>
      </p:sp>
      <p:sp>
        <p:nvSpPr>
          <p:cNvPr id="181749" name="object 514"/>
          <p:cNvSpPr>
            <a:spLocks/>
          </p:cNvSpPr>
          <p:nvPr/>
        </p:nvSpPr>
        <p:spPr bwMode="auto">
          <a:xfrm>
            <a:off x="4467225" y="3411538"/>
            <a:ext cx="58738" cy="65087"/>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1750" name="object 515"/>
          <p:cNvSpPr>
            <a:spLocks/>
          </p:cNvSpPr>
          <p:nvPr/>
        </p:nvSpPr>
        <p:spPr bwMode="auto">
          <a:xfrm>
            <a:off x="4675188" y="3308350"/>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51" name="object 516"/>
          <p:cNvSpPr>
            <a:spLocks/>
          </p:cNvSpPr>
          <p:nvPr/>
        </p:nvSpPr>
        <p:spPr bwMode="auto">
          <a:xfrm>
            <a:off x="4665663" y="3411538"/>
            <a:ext cx="57150" cy="65087"/>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1752" name="object 517"/>
          <p:cNvSpPr>
            <a:spLocks/>
          </p:cNvSpPr>
          <p:nvPr/>
        </p:nvSpPr>
        <p:spPr bwMode="auto">
          <a:xfrm>
            <a:off x="4665663" y="3411538"/>
            <a:ext cx="57150" cy="65087"/>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1753" name="object 518"/>
          <p:cNvSpPr>
            <a:spLocks/>
          </p:cNvSpPr>
          <p:nvPr/>
        </p:nvSpPr>
        <p:spPr bwMode="auto">
          <a:xfrm>
            <a:off x="5065713" y="3308350"/>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54" name="object 519"/>
          <p:cNvSpPr>
            <a:spLocks/>
          </p:cNvSpPr>
          <p:nvPr/>
        </p:nvSpPr>
        <p:spPr bwMode="auto">
          <a:xfrm>
            <a:off x="5110163" y="3308350"/>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55" name="object 520"/>
          <p:cNvSpPr>
            <a:spLocks/>
          </p:cNvSpPr>
          <p:nvPr/>
        </p:nvSpPr>
        <p:spPr bwMode="auto">
          <a:xfrm>
            <a:off x="5054600" y="3411538"/>
            <a:ext cx="58738" cy="65087"/>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3300"/>
          </a:solidFill>
          <a:ln w="9525">
            <a:noFill/>
            <a:round/>
            <a:headEnd/>
            <a:tailEnd/>
          </a:ln>
        </p:spPr>
        <p:txBody>
          <a:bodyPr lIns="0" tIns="0" rIns="0" bIns="0"/>
          <a:lstStyle/>
          <a:p>
            <a:endParaRPr lang="it-IT"/>
          </a:p>
        </p:txBody>
      </p:sp>
      <p:sp>
        <p:nvSpPr>
          <p:cNvPr id="181756" name="object 521"/>
          <p:cNvSpPr>
            <a:spLocks/>
          </p:cNvSpPr>
          <p:nvPr/>
        </p:nvSpPr>
        <p:spPr bwMode="auto">
          <a:xfrm>
            <a:off x="5054600" y="3411538"/>
            <a:ext cx="58738" cy="65087"/>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1757" name="object 522"/>
          <p:cNvSpPr>
            <a:spLocks/>
          </p:cNvSpPr>
          <p:nvPr/>
        </p:nvSpPr>
        <p:spPr bwMode="auto">
          <a:xfrm>
            <a:off x="5254625" y="3411538"/>
            <a:ext cx="55563" cy="65087"/>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3300"/>
          </a:solidFill>
          <a:ln w="9525">
            <a:noFill/>
            <a:round/>
            <a:headEnd/>
            <a:tailEnd/>
          </a:ln>
        </p:spPr>
        <p:txBody>
          <a:bodyPr lIns="0" tIns="0" rIns="0" bIns="0"/>
          <a:lstStyle/>
          <a:p>
            <a:endParaRPr lang="it-IT"/>
          </a:p>
        </p:txBody>
      </p:sp>
      <p:sp>
        <p:nvSpPr>
          <p:cNvPr id="181758" name="object 523"/>
          <p:cNvSpPr>
            <a:spLocks/>
          </p:cNvSpPr>
          <p:nvPr/>
        </p:nvSpPr>
        <p:spPr bwMode="auto">
          <a:xfrm>
            <a:off x="5254625" y="3411538"/>
            <a:ext cx="55563" cy="65087"/>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759" name="object 524"/>
          <p:cNvSpPr>
            <a:spLocks/>
          </p:cNvSpPr>
          <p:nvPr/>
        </p:nvSpPr>
        <p:spPr bwMode="auto">
          <a:xfrm>
            <a:off x="5600700" y="3308350"/>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60" name="object 525"/>
          <p:cNvSpPr>
            <a:spLocks/>
          </p:cNvSpPr>
          <p:nvPr/>
        </p:nvSpPr>
        <p:spPr bwMode="auto">
          <a:xfrm>
            <a:off x="5545138" y="3411538"/>
            <a:ext cx="58737" cy="65087"/>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3300"/>
          </a:solidFill>
          <a:ln w="9525">
            <a:noFill/>
            <a:round/>
            <a:headEnd/>
            <a:tailEnd/>
          </a:ln>
        </p:spPr>
        <p:txBody>
          <a:bodyPr lIns="0" tIns="0" rIns="0" bIns="0"/>
          <a:lstStyle/>
          <a:p>
            <a:endParaRPr lang="it-IT"/>
          </a:p>
        </p:txBody>
      </p:sp>
      <p:sp>
        <p:nvSpPr>
          <p:cNvPr id="181761" name="object 526"/>
          <p:cNvSpPr>
            <a:spLocks/>
          </p:cNvSpPr>
          <p:nvPr/>
        </p:nvSpPr>
        <p:spPr bwMode="auto">
          <a:xfrm>
            <a:off x="5545138" y="3411538"/>
            <a:ext cx="58737" cy="65087"/>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1762" name="object 527"/>
          <p:cNvSpPr>
            <a:spLocks/>
          </p:cNvSpPr>
          <p:nvPr/>
        </p:nvSpPr>
        <p:spPr bwMode="auto">
          <a:xfrm>
            <a:off x="5654675" y="3308350"/>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63" name="object 528"/>
          <p:cNvSpPr>
            <a:spLocks/>
          </p:cNvSpPr>
          <p:nvPr/>
        </p:nvSpPr>
        <p:spPr bwMode="auto">
          <a:xfrm>
            <a:off x="5643563" y="3411538"/>
            <a:ext cx="61912" cy="63500"/>
          </a:xfrm>
          <a:custGeom>
            <a:avLst/>
            <a:gdLst/>
            <a:ahLst/>
            <a:cxnLst>
              <a:cxn ang="0">
                <a:pos x="23323" y="0"/>
              </a:cxn>
              <a:cxn ang="0">
                <a:pos x="11307" y="6485"/>
              </a:cxn>
              <a:cxn ang="0">
                <a:pos x="3062" y="17557"/>
              </a:cxn>
              <a:cxn ang="0">
                <a:pos x="0" y="31701"/>
              </a:cxn>
              <a:cxn ang="0">
                <a:pos x="36" y="33300"/>
              </a:cxn>
              <a:cxn ang="0">
                <a:pos x="3064" y="45442"/>
              </a:cxn>
              <a:cxn ang="0">
                <a:pos x="10821" y="55200"/>
              </a:cxn>
              <a:cxn ang="0">
                <a:pos x="23125" y="61486"/>
              </a:cxn>
              <a:cxn ang="0">
                <a:pos x="39798" y="63216"/>
              </a:cxn>
              <a:cxn ang="0">
                <a:pos x="51502" y="56540"/>
              </a:cxn>
              <a:cxn ang="0">
                <a:pos x="59509" y="45266"/>
              </a:cxn>
              <a:cxn ang="0">
                <a:pos x="62469" y="30712"/>
              </a:cxn>
              <a:cxn ang="0">
                <a:pos x="59618" y="18350"/>
              </a:cxn>
              <a:cxn ang="0">
                <a:pos x="51981" y="8372"/>
              </a:cxn>
              <a:cxn ang="0">
                <a:pos x="39801" y="1885"/>
              </a:cxn>
              <a:cxn ang="0">
                <a:pos x="23323" y="0"/>
              </a:cxn>
            </a:cxnLst>
            <a:rect l="0" t="0" r="r" b="b"/>
            <a:pathLst>
              <a:path w="62469" h="63216">
                <a:moveTo>
                  <a:pt x="23323" y="0"/>
                </a:moveTo>
                <a:lnTo>
                  <a:pt x="11307" y="6485"/>
                </a:lnTo>
                <a:lnTo>
                  <a:pt x="3062" y="17557"/>
                </a:lnTo>
                <a:lnTo>
                  <a:pt x="0" y="31701"/>
                </a:lnTo>
                <a:lnTo>
                  <a:pt x="36" y="33300"/>
                </a:lnTo>
                <a:lnTo>
                  <a:pt x="3064" y="45442"/>
                </a:lnTo>
                <a:lnTo>
                  <a:pt x="10821" y="55200"/>
                </a:lnTo>
                <a:lnTo>
                  <a:pt x="23125" y="61486"/>
                </a:lnTo>
                <a:lnTo>
                  <a:pt x="39798" y="63216"/>
                </a:lnTo>
                <a:lnTo>
                  <a:pt x="51502" y="56540"/>
                </a:lnTo>
                <a:lnTo>
                  <a:pt x="59509" y="45266"/>
                </a:lnTo>
                <a:lnTo>
                  <a:pt x="62469" y="30712"/>
                </a:lnTo>
                <a:lnTo>
                  <a:pt x="59618" y="18350"/>
                </a:lnTo>
                <a:lnTo>
                  <a:pt x="51981" y="8372"/>
                </a:lnTo>
                <a:lnTo>
                  <a:pt x="39801" y="1885"/>
                </a:lnTo>
                <a:lnTo>
                  <a:pt x="23323" y="0"/>
                </a:lnTo>
              </a:path>
            </a:pathLst>
          </a:custGeom>
          <a:solidFill>
            <a:srgbClr val="FF3300"/>
          </a:solidFill>
          <a:ln w="9525">
            <a:noFill/>
            <a:round/>
            <a:headEnd/>
            <a:tailEnd/>
          </a:ln>
        </p:spPr>
        <p:txBody>
          <a:bodyPr lIns="0" tIns="0" rIns="0" bIns="0"/>
          <a:lstStyle/>
          <a:p>
            <a:endParaRPr lang="it-IT"/>
          </a:p>
        </p:txBody>
      </p:sp>
      <p:sp>
        <p:nvSpPr>
          <p:cNvPr id="181764" name="object 529"/>
          <p:cNvSpPr>
            <a:spLocks/>
          </p:cNvSpPr>
          <p:nvPr/>
        </p:nvSpPr>
        <p:spPr bwMode="auto">
          <a:xfrm>
            <a:off x="5643563" y="3411538"/>
            <a:ext cx="61912" cy="63500"/>
          </a:xfrm>
          <a:custGeom>
            <a:avLst/>
            <a:gdLst/>
            <a:ahLst/>
            <a:cxnLst>
              <a:cxn ang="0">
                <a:pos x="0" y="31701"/>
              </a:cxn>
              <a:cxn ang="0">
                <a:pos x="3062" y="17557"/>
              </a:cxn>
              <a:cxn ang="0">
                <a:pos x="11307" y="6485"/>
              </a:cxn>
              <a:cxn ang="0">
                <a:pos x="23323" y="0"/>
              </a:cxn>
              <a:cxn ang="0">
                <a:pos x="39801" y="1885"/>
              </a:cxn>
              <a:cxn ang="0">
                <a:pos x="51981" y="8372"/>
              </a:cxn>
              <a:cxn ang="0">
                <a:pos x="59618" y="18350"/>
              </a:cxn>
              <a:cxn ang="0">
                <a:pos x="62469" y="30712"/>
              </a:cxn>
              <a:cxn ang="0">
                <a:pos x="59509" y="45266"/>
              </a:cxn>
              <a:cxn ang="0">
                <a:pos x="51502" y="56540"/>
              </a:cxn>
              <a:cxn ang="0">
                <a:pos x="39798" y="63216"/>
              </a:cxn>
              <a:cxn ang="0">
                <a:pos x="23125" y="61486"/>
              </a:cxn>
              <a:cxn ang="0">
                <a:pos x="10821" y="55200"/>
              </a:cxn>
              <a:cxn ang="0">
                <a:pos x="3064" y="45442"/>
              </a:cxn>
              <a:cxn ang="0">
                <a:pos x="36" y="33300"/>
              </a:cxn>
              <a:cxn ang="0">
                <a:pos x="0" y="31701"/>
              </a:cxn>
            </a:cxnLst>
            <a:rect l="0" t="0" r="r" b="b"/>
            <a:pathLst>
              <a:path w="62469" h="63216">
                <a:moveTo>
                  <a:pt x="0" y="31701"/>
                </a:moveTo>
                <a:lnTo>
                  <a:pt x="3062" y="17557"/>
                </a:lnTo>
                <a:lnTo>
                  <a:pt x="11307" y="6485"/>
                </a:lnTo>
                <a:lnTo>
                  <a:pt x="23323" y="0"/>
                </a:lnTo>
                <a:lnTo>
                  <a:pt x="39801" y="1885"/>
                </a:lnTo>
                <a:lnTo>
                  <a:pt x="51981" y="8372"/>
                </a:lnTo>
                <a:lnTo>
                  <a:pt x="59618" y="18350"/>
                </a:lnTo>
                <a:lnTo>
                  <a:pt x="62469" y="30712"/>
                </a:lnTo>
                <a:lnTo>
                  <a:pt x="59509" y="45266"/>
                </a:lnTo>
                <a:lnTo>
                  <a:pt x="51502" y="56540"/>
                </a:lnTo>
                <a:lnTo>
                  <a:pt x="39798" y="63216"/>
                </a:lnTo>
                <a:lnTo>
                  <a:pt x="23125" y="61486"/>
                </a:lnTo>
                <a:lnTo>
                  <a:pt x="10821" y="55200"/>
                </a:lnTo>
                <a:lnTo>
                  <a:pt x="3064" y="45442"/>
                </a:lnTo>
                <a:lnTo>
                  <a:pt x="36" y="33300"/>
                </a:lnTo>
                <a:lnTo>
                  <a:pt x="0" y="31701"/>
                </a:lnTo>
                <a:close/>
              </a:path>
            </a:pathLst>
          </a:custGeom>
          <a:noFill/>
          <a:ln w="6096">
            <a:solidFill>
              <a:srgbClr val="000000"/>
            </a:solidFill>
            <a:round/>
            <a:headEnd/>
            <a:tailEnd/>
          </a:ln>
        </p:spPr>
        <p:txBody>
          <a:bodyPr lIns="0" tIns="0" rIns="0" bIns="0"/>
          <a:lstStyle/>
          <a:p>
            <a:endParaRPr lang="it-IT"/>
          </a:p>
        </p:txBody>
      </p:sp>
      <p:sp>
        <p:nvSpPr>
          <p:cNvPr id="181765" name="object 530"/>
          <p:cNvSpPr>
            <a:spLocks/>
          </p:cNvSpPr>
          <p:nvPr/>
        </p:nvSpPr>
        <p:spPr bwMode="auto">
          <a:xfrm>
            <a:off x="5754688" y="3308350"/>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66" name="object 531"/>
          <p:cNvSpPr>
            <a:spLocks/>
          </p:cNvSpPr>
          <p:nvPr/>
        </p:nvSpPr>
        <p:spPr bwMode="auto">
          <a:xfrm>
            <a:off x="5795963" y="3308350"/>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67" name="object 532"/>
          <p:cNvSpPr>
            <a:spLocks/>
          </p:cNvSpPr>
          <p:nvPr/>
        </p:nvSpPr>
        <p:spPr bwMode="auto">
          <a:xfrm>
            <a:off x="5745163" y="3411538"/>
            <a:ext cx="55562" cy="65087"/>
          </a:xfrm>
          <a:custGeom>
            <a:avLst/>
            <a:gdLst/>
            <a:ahLst/>
            <a:cxnLst>
              <a:cxn ang="0">
                <a:pos x="22780" y="0"/>
              </a:cxn>
              <a:cxn ang="0">
                <a:pos x="11091" y="6112"/>
              </a:cxn>
              <a:cxn ang="0">
                <a:pos x="3014" y="17413"/>
              </a:cxn>
              <a:cxn ang="0">
                <a:pos x="0" y="32163"/>
              </a:cxn>
              <a:cxn ang="0">
                <a:pos x="661" y="39228"/>
              </a:cxn>
              <a:cxn ang="0">
                <a:pos x="6114" y="52406"/>
              </a:cxn>
              <a:cxn ang="0">
                <a:pos x="16082" y="61514"/>
              </a:cxn>
              <a:cxn ang="0">
                <a:pos x="29360" y="64901"/>
              </a:cxn>
              <a:cxn ang="0">
                <a:pos x="39915" y="61762"/>
              </a:cxn>
              <a:cxn ang="0">
                <a:pos x="48337" y="53498"/>
              </a:cxn>
              <a:cxn ang="0">
                <a:pos x="53674" y="40224"/>
              </a:cxn>
              <a:cxn ang="0">
                <a:pos x="54976" y="22054"/>
              </a:cxn>
              <a:cxn ang="0">
                <a:pos x="48688" y="10407"/>
              </a:cxn>
              <a:cxn ang="0">
                <a:pos x="37797" y="2591"/>
              </a:cxn>
              <a:cxn ang="0">
                <a:pos x="22780" y="0"/>
              </a:cxn>
            </a:cxnLst>
            <a:rect l="0" t="0" r="r" b="b"/>
            <a:pathLst>
              <a:path w="54976" h="64901">
                <a:moveTo>
                  <a:pt x="22780" y="0"/>
                </a:moveTo>
                <a:lnTo>
                  <a:pt x="11091" y="6112"/>
                </a:lnTo>
                <a:lnTo>
                  <a:pt x="3014" y="17413"/>
                </a:lnTo>
                <a:lnTo>
                  <a:pt x="0" y="32163"/>
                </a:lnTo>
                <a:lnTo>
                  <a:pt x="661" y="39228"/>
                </a:lnTo>
                <a:lnTo>
                  <a:pt x="6114" y="52406"/>
                </a:lnTo>
                <a:lnTo>
                  <a:pt x="16082" y="61514"/>
                </a:lnTo>
                <a:lnTo>
                  <a:pt x="29360" y="64901"/>
                </a:lnTo>
                <a:lnTo>
                  <a:pt x="39915" y="61762"/>
                </a:lnTo>
                <a:lnTo>
                  <a:pt x="48337" y="53498"/>
                </a:lnTo>
                <a:lnTo>
                  <a:pt x="53674" y="40224"/>
                </a:lnTo>
                <a:lnTo>
                  <a:pt x="54976" y="22054"/>
                </a:lnTo>
                <a:lnTo>
                  <a:pt x="48688" y="10407"/>
                </a:lnTo>
                <a:lnTo>
                  <a:pt x="37797" y="2591"/>
                </a:lnTo>
                <a:lnTo>
                  <a:pt x="22780" y="0"/>
                </a:lnTo>
              </a:path>
            </a:pathLst>
          </a:custGeom>
          <a:solidFill>
            <a:srgbClr val="FF3300"/>
          </a:solidFill>
          <a:ln w="9525">
            <a:noFill/>
            <a:round/>
            <a:headEnd/>
            <a:tailEnd/>
          </a:ln>
        </p:spPr>
        <p:txBody>
          <a:bodyPr lIns="0" tIns="0" rIns="0" bIns="0"/>
          <a:lstStyle/>
          <a:p>
            <a:endParaRPr lang="it-IT"/>
          </a:p>
        </p:txBody>
      </p:sp>
      <p:sp>
        <p:nvSpPr>
          <p:cNvPr id="181768" name="object 533"/>
          <p:cNvSpPr>
            <a:spLocks/>
          </p:cNvSpPr>
          <p:nvPr/>
        </p:nvSpPr>
        <p:spPr bwMode="auto">
          <a:xfrm>
            <a:off x="5745163" y="3411538"/>
            <a:ext cx="55562" cy="65087"/>
          </a:xfrm>
          <a:custGeom>
            <a:avLst/>
            <a:gdLst/>
            <a:ahLst/>
            <a:cxnLst>
              <a:cxn ang="0">
                <a:pos x="0" y="32163"/>
              </a:cxn>
              <a:cxn ang="0">
                <a:pos x="3014" y="17413"/>
              </a:cxn>
              <a:cxn ang="0">
                <a:pos x="11091" y="6112"/>
              </a:cxn>
              <a:cxn ang="0">
                <a:pos x="22780" y="0"/>
              </a:cxn>
              <a:cxn ang="0">
                <a:pos x="37797" y="2591"/>
              </a:cxn>
              <a:cxn ang="0">
                <a:pos x="48688" y="10407"/>
              </a:cxn>
              <a:cxn ang="0">
                <a:pos x="54976" y="22054"/>
              </a:cxn>
              <a:cxn ang="0">
                <a:pos x="53674" y="40224"/>
              </a:cxn>
              <a:cxn ang="0">
                <a:pos x="48337" y="53498"/>
              </a:cxn>
              <a:cxn ang="0">
                <a:pos x="39915" y="61762"/>
              </a:cxn>
              <a:cxn ang="0">
                <a:pos x="29360" y="64901"/>
              </a:cxn>
              <a:cxn ang="0">
                <a:pos x="16082" y="61514"/>
              </a:cxn>
              <a:cxn ang="0">
                <a:pos x="6114" y="52406"/>
              </a:cxn>
              <a:cxn ang="0">
                <a:pos x="661" y="39228"/>
              </a:cxn>
              <a:cxn ang="0">
                <a:pos x="0" y="32163"/>
              </a:cxn>
            </a:cxnLst>
            <a:rect l="0" t="0" r="r" b="b"/>
            <a:pathLst>
              <a:path w="54976" h="64901">
                <a:moveTo>
                  <a:pt x="0" y="32163"/>
                </a:moveTo>
                <a:lnTo>
                  <a:pt x="3014" y="17413"/>
                </a:lnTo>
                <a:lnTo>
                  <a:pt x="11091" y="6112"/>
                </a:lnTo>
                <a:lnTo>
                  <a:pt x="22780" y="0"/>
                </a:lnTo>
                <a:lnTo>
                  <a:pt x="37797" y="2591"/>
                </a:lnTo>
                <a:lnTo>
                  <a:pt x="48688" y="10407"/>
                </a:lnTo>
                <a:lnTo>
                  <a:pt x="54976" y="22054"/>
                </a:lnTo>
                <a:lnTo>
                  <a:pt x="53674" y="40224"/>
                </a:lnTo>
                <a:lnTo>
                  <a:pt x="48337" y="53498"/>
                </a:lnTo>
                <a:lnTo>
                  <a:pt x="39915" y="61762"/>
                </a:lnTo>
                <a:lnTo>
                  <a:pt x="29360" y="64901"/>
                </a:lnTo>
                <a:lnTo>
                  <a:pt x="16082" y="61514"/>
                </a:lnTo>
                <a:lnTo>
                  <a:pt x="6114" y="52406"/>
                </a:lnTo>
                <a:lnTo>
                  <a:pt x="661" y="39228"/>
                </a:lnTo>
                <a:lnTo>
                  <a:pt x="0" y="32163"/>
                </a:lnTo>
                <a:close/>
              </a:path>
            </a:pathLst>
          </a:custGeom>
          <a:noFill/>
          <a:ln w="6096">
            <a:solidFill>
              <a:srgbClr val="000000"/>
            </a:solidFill>
            <a:round/>
            <a:headEnd/>
            <a:tailEnd/>
          </a:ln>
        </p:spPr>
        <p:txBody>
          <a:bodyPr lIns="0" tIns="0" rIns="0" bIns="0"/>
          <a:lstStyle/>
          <a:p>
            <a:endParaRPr lang="it-IT"/>
          </a:p>
        </p:txBody>
      </p:sp>
      <p:sp>
        <p:nvSpPr>
          <p:cNvPr id="181769" name="object 534"/>
          <p:cNvSpPr>
            <a:spLocks/>
          </p:cNvSpPr>
          <p:nvPr/>
        </p:nvSpPr>
        <p:spPr bwMode="auto">
          <a:xfrm>
            <a:off x="4281488"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70" name="object 535"/>
          <p:cNvSpPr>
            <a:spLocks/>
          </p:cNvSpPr>
          <p:nvPr/>
        </p:nvSpPr>
        <p:spPr bwMode="auto">
          <a:xfrm>
            <a:off x="4324350" y="363220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771" name="object 536"/>
          <p:cNvSpPr>
            <a:spLocks/>
          </p:cNvSpPr>
          <p:nvPr/>
        </p:nvSpPr>
        <p:spPr bwMode="auto">
          <a:xfrm>
            <a:off x="4271963" y="3832225"/>
            <a:ext cx="55562" cy="65088"/>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FF66"/>
          </a:solidFill>
          <a:ln w="9525">
            <a:noFill/>
            <a:round/>
            <a:headEnd/>
            <a:tailEnd/>
          </a:ln>
        </p:spPr>
        <p:txBody>
          <a:bodyPr lIns="0" tIns="0" rIns="0" bIns="0"/>
          <a:lstStyle/>
          <a:p>
            <a:endParaRPr lang="it-IT"/>
          </a:p>
        </p:txBody>
      </p:sp>
      <p:sp>
        <p:nvSpPr>
          <p:cNvPr id="181772" name="object 537"/>
          <p:cNvSpPr>
            <a:spLocks/>
          </p:cNvSpPr>
          <p:nvPr/>
        </p:nvSpPr>
        <p:spPr bwMode="auto">
          <a:xfrm>
            <a:off x="4271963" y="3832225"/>
            <a:ext cx="55562" cy="65088"/>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773" name="object 538"/>
          <p:cNvSpPr>
            <a:spLocks/>
          </p:cNvSpPr>
          <p:nvPr/>
        </p:nvSpPr>
        <p:spPr bwMode="auto">
          <a:xfrm>
            <a:off x="4379913"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74" name="object 539"/>
          <p:cNvSpPr>
            <a:spLocks/>
          </p:cNvSpPr>
          <p:nvPr/>
        </p:nvSpPr>
        <p:spPr bwMode="auto">
          <a:xfrm>
            <a:off x="4422775"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75" name="object 540"/>
          <p:cNvSpPr>
            <a:spLocks/>
          </p:cNvSpPr>
          <p:nvPr/>
        </p:nvSpPr>
        <p:spPr bwMode="auto">
          <a:xfrm>
            <a:off x="4368800" y="3832225"/>
            <a:ext cx="57150" cy="65088"/>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FF66"/>
          </a:solidFill>
          <a:ln w="9525">
            <a:noFill/>
            <a:round/>
            <a:headEnd/>
            <a:tailEnd/>
          </a:ln>
        </p:spPr>
        <p:txBody>
          <a:bodyPr lIns="0" tIns="0" rIns="0" bIns="0"/>
          <a:lstStyle/>
          <a:p>
            <a:endParaRPr lang="it-IT"/>
          </a:p>
        </p:txBody>
      </p:sp>
      <p:sp>
        <p:nvSpPr>
          <p:cNvPr id="181776" name="object 541"/>
          <p:cNvSpPr>
            <a:spLocks/>
          </p:cNvSpPr>
          <p:nvPr/>
        </p:nvSpPr>
        <p:spPr bwMode="auto">
          <a:xfrm>
            <a:off x="4368800" y="3832225"/>
            <a:ext cx="57150" cy="65088"/>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1777" name="object 542"/>
          <p:cNvSpPr>
            <a:spLocks/>
          </p:cNvSpPr>
          <p:nvPr/>
        </p:nvSpPr>
        <p:spPr bwMode="auto">
          <a:xfrm>
            <a:off x="4575175" y="363220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778" name="object 543"/>
          <p:cNvSpPr>
            <a:spLocks/>
          </p:cNvSpPr>
          <p:nvPr/>
        </p:nvSpPr>
        <p:spPr bwMode="auto">
          <a:xfrm>
            <a:off x="4618038"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79" name="object 544"/>
          <p:cNvSpPr>
            <a:spLocks/>
          </p:cNvSpPr>
          <p:nvPr/>
        </p:nvSpPr>
        <p:spPr bwMode="auto">
          <a:xfrm>
            <a:off x="4564063" y="3832225"/>
            <a:ext cx="57150" cy="65088"/>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FF66"/>
          </a:solidFill>
          <a:ln w="9525">
            <a:noFill/>
            <a:round/>
            <a:headEnd/>
            <a:tailEnd/>
          </a:ln>
        </p:spPr>
        <p:txBody>
          <a:bodyPr lIns="0" tIns="0" rIns="0" bIns="0"/>
          <a:lstStyle/>
          <a:p>
            <a:endParaRPr lang="it-IT"/>
          </a:p>
        </p:txBody>
      </p:sp>
      <p:sp>
        <p:nvSpPr>
          <p:cNvPr id="181780" name="object 545"/>
          <p:cNvSpPr>
            <a:spLocks/>
          </p:cNvSpPr>
          <p:nvPr/>
        </p:nvSpPr>
        <p:spPr bwMode="auto">
          <a:xfrm>
            <a:off x="4564063" y="3832225"/>
            <a:ext cx="57150" cy="65088"/>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1781" name="object 546"/>
          <p:cNvSpPr>
            <a:spLocks/>
          </p:cNvSpPr>
          <p:nvPr/>
        </p:nvSpPr>
        <p:spPr bwMode="auto">
          <a:xfrm>
            <a:off x="4675188" y="363220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782" name="object 547"/>
          <p:cNvSpPr>
            <a:spLocks/>
          </p:cNvSpPr>
          <p:nvPr/>
        </p:nvSpPr>
        <p:spPr bwMode="auto">
          <a:xfrm>
            <a:off x="4716463"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83" name="object 548"/>
          <p:cNvSpPr>
            <a:spLocks/>
          </p:cNvSpPr>
          <p:nvPr/>
        </p:nvSpPr>
        <p:spPr bwMode="auto">
          <a:xfrm>
            <a:off x="4665663" y="3832225"/>
            <a:ext cx="55562" cy="65088"/>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FF66"/>
          </a:solidFill>
          <a:ln w="9525">
            <a:noFill/>
            <a:round/>
            <a:headEnd/>
            <a:tailEnd/>
          </a:ln>
        </p:spPr>
        <p:txBody>
          <a:bodyPr lIns="0" tIns="0" rIns="0" bIns="0"/>
          <a:lstStyle/>
          <a:p>
            <a:endParaRPr lang="it-IT"/>
          </a:p>
        </p:txBody>
      </p:sp>
      <p:sp>
        <p:nvSpPr>
          <p:cNvPr id="181784" name="object 549"/>
          <p:cNvSpPr>
            <a:spLocks/>
          </p:cNvSpPr>
          <p:nvPr/>
        </p:nvSpPr>
        <p:spPr bwMode="auto">
          <a:xfrm>
            <a:off x="4665663" y="3832225"/>
            <a:ext cx="55562" cy="65088"/>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785" name="object 550"/>
          <p:cNvSpPr>
            <a:spLocks/>
          </p:cNvSpPr>
          <p:nvPr/>
        </p:nvSpPr>
        <p:spPr bwMode="auto">
          <a:xfrm>
            <a:off x="4772025" y="363220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786" name="object 551"/>
          <p:cNvSpPr>
            <a:spLocks/>
          </p:cNvSpPr>
          <p:nvPr/>
        </p:nvSpPr>
        <p:spPr bwMode="auto">
          <a:xfrm>
            <a:off x="4814888" y="3632200"/>
            <a:ext cx="0" cy="220663"/>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787" name="object 552"/>
          <p:cNvSpPr>
            <a:spLocks/>
          </p:cNvSpPr>
          <p:nvPr/>
        </p:nvSpPr>
        <p:spPr bwMode="auto">
          <a:xfrm>
            <a:off x="4760913" y="3832225"/>
            <a:ext cx="57150" cy="65088"/>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FF66"/>
          </a:solidFill>
          <a:ln w="9525">
            <a:noFill/>
            <a:round/>
            <a:headEnd/>
            <a:tailEnd/>
          </a:ln>
        </p:spPr>
        <p:txBody>
          <a:bodyPr lIns="0" tIns="0" rIns="0" bIns="0"/>
          <a:lstStyle/>
          <a:p>
            <a:endParaRPr lang="it-IT"/>
          </a:p>
        </p:txBody>
      </p:sp>
      <p:sp>
        <p:nvSpPr>
          <p:cNvPr id="181788" name="object 553"/>
          <p:cNvSpPr>
            <a:spLocks/>
          </p:cNvSpPr>
          <p:nvPr/>
        </p:nvSpPr>
        <p:spPr bwMode="auto">
          <a:xfrm>
            <a:off x="4760913" y="3832225"/>
            <a:ext cx="57150" cy="65088"/>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1789" name="object 554"/>
          <p:cNvSpPr>
            <a:spLocks/>
          </p:cNvSpPr>
          <p:nvPr/>
        </p:nvSpPr>
        <p:spPr bwMode="auto">
          <a:xfrm>
            <a:off x="4913313"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90" name="object 555"/>
          <p:cNvSpPr>
            <a:spLocks/>
          </p:cNvSpPr>
          <p:nvPr/>
        </p:nvSpPr>
        <p:spPr bwMode="auto">
          <a:xfrm>
            <a:off x="4859338" y="3832225"/>
            <a:ext cx="58737" cy="65088"/>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FF66"/>
          </a:solidFill>
          <a:ln w="9525">
            <a:noFill/>
            <a:round/>
            <a:headEnd/>
            <a:tailEnd/>
          </a:ln>
        </p:spPr>
        <p:txBody>
          <a:bodyPr lIns="0" tIns="0" rIns="0" bIns="0"/>
          <a:lstStyle/>
          <a:p>
            <a:endParaRPr lang="it-IT"/>
          </a:p>
        </p:txBody>
      </p:sp>
      <p:sp>
        <p:nvSpPr>
          <p:cNvPr id="181791" name="object 556"/>
          <p:cNvSpPr>
            <a:spLocks/>
          </p:cNvSpPr>
          <p:nvPr/>
        </p:nvSpPr>
        <p:spPr bwMode="auto">
          <a:xfrm>
            <a:off x="4859338" y="3832225"/>
            <a:ext cx="58737" cy="65088"/>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1792" name="object 557"/>
          <p:cNvSpPr>
            <a:spLocks/>
          </p:cNvSpPr>
          <p:nvPr/>
        </p:nvSpPr>
        <p:spPr bwMode="auto">
          <a:xfrm>
            <a:off x="5164138"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93" name="object 558"/>
          <p:cNvSpPr>
            <a:spLocks/>
          </p:cNvSpPr>
          <p:nvPr/>
        </p:nvSpPr>
        <p:spPr bwMode="auto">
          <a:xfrm>
            <a:off x="5207000"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94" name="object 559"/>
          <p:cNvSpPr>
            <a:spLocks/>
          </p:cNvSpPr>
          <p:nvPr/>
        </p:nvSpPr>
        <p:spPr bwMode="auto">
          <a:xfrm>
            <a:off x="5156200" y="3832225"/>
            <a:ext cx="55563" cy="65088"/>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FF66"/>
          </a:solidFill>
          <a:ln w="9525">
            <a:noFill/>
            <a:round/>
            <a:headEnd/>
            <a:tailEnd/>
          </a:ln>
        </p:spPr>
        <p:txBody>
          <a:bodyPr lIns="0" tIns="0" rIns="0" bIns="0"/>
          <a:lstStyle/>
          <a:p>
            <a:endParaRPr lang="it-IT"/>
          </a:p>
        </p:txBody>
      </p:sp>
      <p:sp>
        <p:nvSpPr>
          <p:cNvPr id="181795" name="object 560"/>
          <p:cNvSpPr>
            <a:spLocks/>
          </p:cNvSpPr>
          <p:nvPr/>
        </p:nvSpPr>
        <p:spPr bwMode="auto">
          <a:xfrm>
            <a:off x="5156200" y="3832225"/>
            <a:ext cx="55563" cy="65088"/>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796" name="object 561"/>
          <p:cNvSpPr>
            <a:spLocks/>
          </p:cNvSpPr>
          <p:nvPr/>
        </p:nvSpPr>
        <p:spPr bwMode="auto">
          <a:xfrm>
            <a:off x="5253038" y="3832225"/>
            <a:ext cx="57150" cy="65088"/>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FF66"/>
          </a:solidFill>
          <a:ln w="9525">
            <a:noFill/>
            <a:round/>
            <a:headEnd/>
            <a:tailEnd/>
          </a:ln>
        </p:spPr>
        <p:txBody>
          <a:bodyPr lIns="0" tIns="0" rIns="0" bIns="0"/>
          <a:lstStyle/>
          <a:p>
            <a:endParaRPr lang="it-IT"/>
          </a:p>
        </p:txBody>
      </p:sp>
      <p:sp>
        <p:nvSpPr>
          <p:cNvPr id="181797" name="object 562"/>
          <p:cNvSpPr>
            <a:spLocks/>
          </p:cNvSpPr>
          <p:nvPr/>
        </p:nvSpPr>
        <p:spPr bwMode="auto">
          <a:xfrm>
            <a:off x="5253038" y="3832225"/>
            <a:ext cx="57150" cy="65088"/>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798" name="object 563"/>
          <p:cNvSpPr>
            <a:spLocks/>
          </p:cNvSpPr>
          <p:nvPr/>
        </p:nvSpPr>
        <p:spPr bwMode="auto">
          <a:xfrm>
            <a:off x="5359400"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799" name="object 564"/>
          <p:cNvSpPr>
            <a:spLocks/>
          </p:cNvSpPr>
          <p:nvPr/>
        </p:nvSpPr>
        <p:spPr bwMode="auto">
          <a:xfrm>
            <a:off x="5402263"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800" name="object 565"/>
          <p:cNvSpPr>
            <a:spLocks/>
          </p:cNvSpPr>
          <p:nvPr/>
        </p:nvSpPr>
        <p:spPr bwMode="auto">
          <a:xfrm>
            <a:off x="5351463" y="3832225"/>
            <a:ext cx="55562" cy="65088"/>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FF66"/>
          </a:solidFill>
          <a:ln w="9525">
            <a:noFill/>
            <a:round/>
            <a:headEnd/>
            <a:tailEnd/>
          </a:ln>
        </p:spPr>
        <p:txBody>
          <a:bodyPr lIns="0" tIns="0" rIns="0" bIns="0"/>
          <a:lstStyle/>
          <a:p>
            <a:endParaRPr lang="it-IT"/>
          </a:p>
        </p:txBody>
      </p:sp>
      <p:sp>
        <p:nvSpPr>
          <p:cNvPr id="181801" name="object 566"/>
          <p:cNvSpPr>
            <a:spLocks/>
          </p:cNvSpPr>
          <p:nvPr/>
        </p:nvSpPr>
        <p:spPr bwMode="auto">
          <a:xfrm>
            <a:off x="5351463" y="3832225"/>
            <a:ext cx="55562" cy="65088"/>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802" name="object 567"/>
          <p:cNvSpPr>
            <a:spLocks/>
          </p:cNvSpPr>
          <p:nvPr/>
        </p:nvSpPr>
        <p:spPr bwMode="auto">
          <a:xfrm>
            <a:off x="5459413"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803" name="object 568"/>
          <p:cNvSpPr>
            <a:spLocks/>
          </p:cNvSpPr>
          <p:nvPr/>
        </p:nvSpPr>
        <p:spPr bwMode="auto">
          <a:xfrm>
            <a:off x="5502275"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804" name="object 569"/>
          <p:cNvSpPr>
            <a:spLocks/>
          </p:cNvSpPr>
          <p:nvPr/>
        </p:nvSpPr>
        <p:spPr bwMode="auto">
          <a:xfrm>
            <a:off x="5448300" y="3832225"/>
            <a:ext cx="55563" cy="65088"/>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FF66"/>
          </a:solidFill>
          <a:ln w="9525">
            <a:noFill/>
            <a:round/>
            <a:headEnd/>
            <a:tailEnd/>
          </a:ln>
        </p:spPr>
        <p:txBody>
          <a:bodyPr lIns="0" tIns="0" rIns="0" bIns="0"/>
          <a:lstStyle/>
          <a:p>
            <a:endParaRPr lang="it-IT"/>
          </a:p>
        </p:txBody>
      </p:sp>
      <p:sp>
        <p:nvSpPr>
          <p:cNvPr id="181805" name="object 570"/>
          <p:cNvSpPr>
            <a:spLocks/>
          </p:cNvSpPr>
          <p:nvPr/>
        </p:nvSpPr>
        <p:spPr bwMode="auto">
          <a:xfrm>
            <a:off x="5448300" y="3832225"/>
            <a:ext cx="55563" cy="65088"/>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806" name="object 571"/>
          <p:cNvSpPr>
            <a:spLocks/>
          </p:cNvSpPr>
          <p:nvPr/>
        </p:nvSpPr>
        <p:spPr bwMode="auto">
          <a:xfrm>
            <a:off x="5600700"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807" name="object 572"/>
          <p:cNvSpPr>
            <a:spLocks/>
          </p:cNvSpPr>
          <p:nvPr/>
        </p:nvSpPr>
        <p:spPr bwMode="auto">
          <a:xfrm>
            <a:off x="5545138" y="3832225"/>
            <a:ext cx="58737" cy="63500"/>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FF66"/>
          </a:solidFill>
          <a:ln w="9525">
            <a:noFill/>
            <a:round/>
            <a:headEnd/>
            <a:tailEnd/>
          </a:ln>
        </p:spPr>
        <p:txBody>
          <a:bodyPr lIns="0" tIns="0" rIns="0" bIns="0"/>
          <a:lstStyle/>
          <a:p>
            <a:endParaRPr lang="it-IT"/>
          </a:p>
        </p:txBody>
      </p:sp>
      <p:sp>
        <p:nvSpPr>
          <p:cNvPr id="181808" name="object 573"/>
          <p:cNvSpPr>
            <a:spLocks/>
          </p:cNvSpPr>
          <p:nvPr/>
        </p:nvSpPr>
        <p:spPr bwMode="auto">
          <a:xfrm>
            <a:off x="5545138" y="3832225"/>
            <a:ext cx="58737" cy="63500"/>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1809" name="object 574"/>
          <p:cNvSpPr>
            <a:spLocks/>
          </p:cNvSpPr>
          <p:nvPr/>
        </p:nvSpPr>
        <p:spPr bwMode="auto">
          <a:xfrm>
            <a:off x="5795963"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810" name="object 575"/>
          <p:cNvSpPr>
            <a:spLocks/>
          </p:cNvSpPr>
          <p:nvPr/>
        </p:nvSpPr>
        <p:spPr bwMode="auto">
          <a:xfrm>
            <a:off x="5743575" y="3832225"/>
            <a:ext cx="57150" cy="65088"/>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FF66"/>
          </a:solidFill>
          <a:ln w="9525">
            <a:noFill/>
            <a:round/>
            <a:headEnd/>
            <a:tailEnd/>
          </a:ln>
        </p:spPr>
        <p:txBody>
          <a:bodyPr lIns="0" tIns="0" rIns="0" bIns="0"/>
          <a:lstStyle/>
          <a:p>
            <a:endParaRPr lang="it-IT"/>
          </a:p>
        </p:txBody>
      </p:sp>
      <p:sp>
        <p:nvSpPr>
          <p:cNvPr id="181811" name="object 576"/>
          <p:cNvSpPr>
            <a:spLocks/>
          </p:cNvSpPr>
          <p:nvPr/>
        </p:nvSpPr>
        <p:spPr bwMode="auto">
          <a:xfrm>
            <a:off x="5743575" y="3832225"/>
            <a:ext cx="57150" cy="65088"/>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812" name="object 577"/>
          <p:cNvSpPr>
            <a:spLocks/>
          </p:cNvSpPr>
          <p:nvPr/>
        </p:nvSpPr>
        <p:spPr bwMode="auto">
          <a:xfrm>
            <a:off x="4271963" y="3576638"/>
            <a:ext cx="55562" cy="61912"/>
          </a:xfrm>
          <a:custGeom>
            <a:avLst/>
            <a:gdLst/>
            <a:ahLst/>
            <a:cxnLst>
              <a:cxn ang="0">
                <a:pos x="23470" y="0"/>
              </a:cxn>
              <a:cxn ang="0">
                <a:pos x="11440" y="5945"/>
              </a:cxn>
              <a:cxn ang="0">
                <a:pos x="3112" y="16985"/>
              </a:cxn>
              <a:cxn ang="0">
                <a:pos x="0" y="31430"/>
              </a:cxn>
              <a:cxn ang="0">
                <a:pos x="638" y="38128"/>
              </a:cxn>
              <a:cxn ang="0">
                <a:pos x="6192" y="51108"/>
              </a:cxn>
              <a:cxn ang="0">
                <a:pos x="16378" y="60077"/>
              </a:cxn>
              <a:cxn ang="0">
                <a:pos x="29883" y="63418"/>
              </a:cxn>
              <a:cxn ang="0">
                <a:pos x="40805" y="60441"/>
              </a:cxn>
              <a:cxn ang="0">
                <a:pos x="49543" y="52397"/>
              </a:cxn>
              <a:cxn ang="0">
                <a:pos x="55092" y="39384"/>
              </a:cxn>
              <a:cxn ang="0">
                <a:pos x="56447" y="21502"/>
              </a:cxn>
              <a:cxn ang="0">
                <a:pos x="49979" y="10142"/>
              </a:cxn>
              <a:cxn ang="0">
                <a:pos x="38816" y="2528"/>
              </a:cxn>
              <a:cxn ang="0">
                <a:pos x="23470" y="0"/>
              </a:cxn>
            </a:cxnLst>
            <a:rect l="0" t="0" r="r" b="b"/>
            <a:pathLst>
              <a:path w="56447" h="63418">
                <a:moveTo>
                  <a:pt x="23470" y="0"/>
                </a:moveTo>
                <a:lnTo>
                  <a:pt x="11440" y="5945"/>
                </a:lnTo>
                <a:lnTo>
                  <a:pt x="3112" y="16985"/>
                </a:lnTo>
                <a:lnTo>
                  <a:pt x="0" y="31430"/>
                </a:lnTo>
                <a:lnTo>
                  <a:pt x="638" y="38128"/>
                </a:lnTo>
                <a:lnTo>
                  <a:pt x="6192" y="51108"/>
                </a:lnTo>
                <a:lnTo>
                  <a:pt x="16378" y="60077"/>
                </a:lnTo>
                <a:lnTo>
                  <a:pt x="29883" y="63418"/>
                </a:lnTo>
                <a:lnTo>
                  <a:pt x="40805" y="60441"/>
                </a:lnTo>
                <a:lnTo>
                  <a:pt x="49543" y="52397"/>
                </a:lnTo>
                <a:lnTo>
                  <a:pt x="55092" y="39384"/>
                </a:lnTo>
                <a:lnTo>
                  <a:pt x="56447" y="21502"/>
                </a:lnTo>
                <a:lnTo>
                  <a:pt x="49979" y="10142"/>
                </a:lnTo>
                <a:lnTo>
                  <a:pt x="38816" y="2528"/>
                </a:lnTo>
                <a:lnTo>
                  <a:pt x="23470" y="0"/>
                </a:lnTo>
              </a:path>
            </a:pathLst>
          </a:custGeom>
          <a:solidFill>
            <a:srgbClr val="FFFF66"/>
          </a:solidFill>
          <a:ln w="9525">
            <a:noFill/>
            <a:round/>
            <a:headEnd/>
            <a:tailEnd/>
          </a:ln>
        </p:spPr>
        <p:txBody>
          <a:bodyPr lIns="0" tIns="0" rIns="0" bIns="0"/>
          <a:lstStyle/>
          <a:p>
            <a:endParaRPr lang="it-IT"/>
          </a:p>
        </p:txBody>
      </p:sp>
      <p:sp>
        <p:nvSpPr>
          <p:cNvPr id="181813" name="object 578"/>
          <p:cNvSpPr>
            <a:spLocks/>
          </p:cNvSpPr>
          <p:nvPr/>
        </p:nvSpPr>
        <p:spPr bwMode="auto">
          <a:xfrm>
            <a:off x="4271963" y="3576638"/>
            <a:ext cx="55562" cy="61912"/>
          </a:xfrm>
          <a:custGeom>
            <a:avLst/>
            <a:gdLst/>
            <a:ahLst/>
            <a:cxnLst>
              <a:cxn ang="0">
                <a:pos x="0" y="31430"/>
              </a:cxn>
              <a:cxn ang="0">
                <a:pos x="3112" y="16985"/>
              </a:cxn>
              <a:cxn ang="0">
                <a:pos x="11440" y="5945"/>
              </a:cxn>
              <a:cxn ang="0">
                <a:pos x="23470" y="0"/>
              </a:cxn>
              <a:cxn ang="0">
                <a:pos x="38816" y="2528"/>
              </a:cxn>
              <a:cxn ang="0">
                <a:pos x="49979" y="10142"/>
              </a:cxn>
              <a:cxn ang="0">
                <a:pos x="56447" y="21502"/>
              </a:cxn>
              <a:cxn ang="0">
                <a:pos x="55092" y="39384"/>
              </a:cxn>
              <a:cxn ang="0">
                <a:pos x="49543" y="52397"/>
              </a:cxn>
              <a:cxn ang="0">
                <a:pos x="40805" y="60441"/>
              </a:cxn>
              <a:cxn ang="0">
                <a:pos x="29883" y="63418"/>
              </a:cxn>
              <a:cxn ang="0">
                <a:pos x="16378" y="60077"/>
              </a:cxn>
              <a:cxn ang="0">
                <a:pos x="6192" y="51108"/>
              </a:cxn>
              <a:cxn ang="0">
                <a:pos x="638" y="38128"/>
              </a:cxn>
              <a:cxn ang="0">
                <a:pos x="0" y="31430"/>
              </a:cxn>
            </a:cxnLst>
            <a:rect l="0" t="0" r="r" b="b"/>
            <a:pathLst>
              <a:path w="56447" h="63418">
                <a:moveTo>
                  <a:pt x="0" y="31430"/>
                </a:moveTo>
                <a:lnTo>
                  <a:pt x="3112" y="16985"/>
                </a:lnTo>
                <a:lnTo>
                  <a:pt x="11440" y="5945"/>
                </a:lnTo>
                <a:lnTo>
                  <a:pt x="23470" y="0"/>
                </a:lnTo>
                <a:lnTo>
                  <a:pt x="38816" y="2528"/>
                </a:lnTo>
                <a:lnTo>
                  <a:pt x="49979" y="10142"/>
                </a:lnTo>
                <a:lnTo>
                  <a:pt x="56447" y="21502"/>
                </a:lnTo>
                <a:lnTo>
                  <a:pt x="55092" y="39384"/>
                </a:lnTo>
                <a:lnTo>
                  <a:pt x="49543" y="52397"/>
                </a:lnTo>
                <a:lnTo>
                  <a:pt x="40805" y="60441"/>
                </a:lnTo>
                <a:lnTo>
                  <a:pt x="29883" y="63418"/>
                </a:lnTo>
                <a:lnTo>
                  <a:pt x="16378" y="60077"/>
                </a:lnTo>
                <a:lnTo>
                  <a:pt x="6192" y="51108"/>
                </a:lnTo>
                <a:lnTo>
                  <a:pt x="638" y="38128"/>
                </a:lnTo>
                <a:lnTo>
                  <a:pt x="0" y="31430"/>
                </a:lnTo>
                <a:close/>
              </a:path>
            </a:pathLst>
          </a:custGeom>
          <a:noFill/>
          <a:ln w="6096">
            <a:solidFill>
              <a:srgbClr val="000000"/>
            </a:solidFill>
            <a:round/>
            <a:headEnd/>
            <a:tailEnd/>
          </a:ln>
        </p:spPr>
        <p:txBody>
          <a:bodyPr lIns="0" tIns="0" rIns="0" bIns="0"/>
          <a:lstStyle/>
          <a:p>
            <a:endParaRPr lang="it-IT"/>
          </a:p>
        </p:txBody>
      </p:sp>
      <p:sp>
        <p:nvSpPr>
          <p:cNvPr id="181814" name="object 579"/>
          <p:cNvSpPr>
            <a:spLocks/>
          </p:cNvSpPr>
          <p:nvPr/>
        </p:nvSpPr>
        <p:spPr bwMode="auto">
          <a:xfrm>
            <a:off x="4467225" y="3576638"/>
            <a:ext cx="58738" cy="61912"/>
          </a:xfrm>
          <a:custGeom>
            <a:avLst/>
            <a:gdLst/>
            <a:ahLst/>
            <a:cxnLst>
              <a:cxn ang="0">
                <a:pos x="23706" y="0"/>
              </a:cxn>
              <a:cxn ang="0">
                <a:pos x="11512" y="6146"/>
              </a:cxn>
              <a:cxn ang="0">
                <a:pos x="3122" y="17075"/>
              </a:cxn>
              <a:cxn ang="0">
                <a:pos x="0" y="31213"/>
              </a:cxn>
              <a:cxn ang="0">
                <a:pos x="1345" y="40580"/>
              </a:cxn>
              <a:cxn ang="0">
                <a:pos x="7834" y="52251"/>
              </a:cxn>
              <a:cxn ang="0">
                <a:pos x="18948" y="60182"/>
              </a:cxn>
              <a:cxn ang="0">
                <a:pos x="33855" y="63021"/>
              </a:cxn>
              <a:cxn ang="0">
                <a:pos x="44483" y="59309"/>
              </a:cxn>
              <a:cxn ang="0">
                <a:pos x="52813" y="50863"/>
              </a:cxn>
              <a:cxn ang="0">
                <a:pos x="57902" y="37638"/>
              </a:cxn>
              <a:cxn ang="0">
                <a:pos x="58803" y="19592"/>
              </a:cxn>
              <a:cxn ang="0">
                <a:pos x="51651" y="9096"/>
              </a:cxn>
              <a:cxn ang="0">
                <a:pos x="39834" y="2169"/>
              </a:cxn>
              <a:cxn ang="0">
                <a:pos x="23706" y="0"/>
              </a:cxn>
            </a:cxnLst>
            <a:rect l="0" t="0" r="r" b="b"/>
            <a:pathLst>
              <a:path w="58803" h="63021">
                <a:moveTo>
                  <a:pt x="23706" y="0"/>
                </a:moveTo>
                <a:lnTo>
                  <a:pt x="11512" y="6146"/>
                </a:lnTo>
                <a:lnTo>
                  <a:pt x="3122" y="17075"/>
                </a:lnTo>
                <a:lnTo>
                  <a:pt x="0" y="31213"/>
                </a:lnTo>
                <a:lnTo>
                  <a:pt x="1345" y="40580"/>
                </a:lnTo>
                <a:lnTo>
                  <a:pt x="7834" y="52251"/>
                </a:lnTo>
                <a:lnTo>
                  <a:pt x="18948" y="60182"/>
                </a:lnTo>
                <a:lnTo>
                  <a:pt x="33855" y="63021"/>
                </a:lnTo>
                <a:lnTo>
                  <a:pt x="44483" y="59309"/>
                </a:lnTo>
                <a:lnTo>
                  <a:pt x="52813" y="50863"/>
                </a:lnTo>
                <a:lnTo>
                  <a:pt x="57902" y="37638"/>
                </a:lnTo>
                <a:lnTo>
                  <a:pt x="58803" y="19592"/>
                </a:lnTo>
                <a:lnTo>
                  <a:pt x="51651" y="9096"/>
                </a:lnTo>
                <a:lnTo>
                  <a:pt x="39834" y="2169"/>
                </a:lnTo>
                <a:lnTo>
                  <a:pt x="23706" y="0"/>
                </a:lnTo>
              </a:path>
            </a:pathLst>
          </a:custGeom>
          <a:solidFill>
            <a:srgbClr val="FFFF66"/>
          </a:solidFill>
          <a:ln w="9525">
            <a:noFill/>
            <a:round/>
            <a:headEnd/>
            <a:tailEnd/>
          </a:ln>
        </p:spPr>
        <p:txBody>
          <a:bodyPr lIns="0" tIns="0" rIns="0" bIns="0"/>
          <a:lstStyle/>
          <a:p>
            <a:endParaRPr lang="it-IT"/>
          </a:p>
        </p:txBody>
      </p:sp>
      <p:sp>
        <p:nvSpPr>
          <p:cNvPr id="181815" name="object 580"/>
          <p:cNvSpPr>
            <a:spLocks/>
          </p:cNvSpPr>
          <p:nvPr/>
        </p:nvSpPr>
        <p:spPr bwMode="auto">
          <a:xfrm>
            <a:off x="4467225" y="3576638"/>
            <a:ext cx="58738" cy="61912"/>
          </a:xfrm>
          <a:custGeom>
            <a:avLst/>
            <a:gdLst/>
            <a:ahLst/>
            <a:cxnLst>
              <a:cxn ang="0">
                <a:pos x="0" y="31213"/>
              </a:cxn>
              <a:cxn ang="0">
                <a:pos x="3122" y="17075"/>
              </a:cxn>
              <a:cxn ang="0">
                <a:pos x="11512" y="6146"/>
              </a:cxn>
              <a:cxn ang="0">
                <a:pos x="23706" y="0"/>
              </a:cxn>
              <a:cxn ang="0">
                <a:pos x="39834" y="2169"/>
              </a:cxn>
              <a:cxn ang="0">
                <a:pos x="51651" y="9096"/>
              </a:cxn>
              <a:cxn ang="0">
                <a:pos x="58803" y="19592"/>
              </a:cxn>
              <a:cxn ang="0">
                <a:pos x="57902" y="37638"/>
              </a:cxn>
              <a:cxn ang="0">
                <a:pos x="52813" y="50863"/>
              </a:cxn>
              <a:cxn ang="0">
                <a:pos x="44483" y="59309"/>
              </a:cxn>
              <a:cxn ang="0">
                <a:pos x="33855" y="63021"/>
              </a:cxn>
              <a:cxn ang="0">
                <a:pos x="18948" y="60182"/>
              </a:cxn>
              <a:cxn ang="0">
                <a:pos x="7834" y="52251"/>
              </a:cxn>
              <a:cxn ang="0">
                <a:pos x="1345" y="40580"/>
              </a:cxn>
              <a:cxn ang="0">
                <a:pos x="0" y="31213"/>
              </a:cxn>
            </a:cxnLst>
            <a:rect l="0" t="0" r="r" b="b"/>
            <a:pathLst>
              <a:path w="58803" h="63021">
                <a:moveTo>
                  <a:pt x="0" y="31213"/>
                </a:moveTo>
                <a:lnTo>
                  <a:pt x="3122" y="17075"/>
                </a:lnTo>
                <a:lnTo>
                  <a:pt x="11512" y="6146"/>
                </a:lnTo>
                <a:lnTo>
                  <a:pt x="23706" y="0"/>
                </a:lnTo>
                <a:lnTo>
                  <a:pt x="39834" y="2169"/>
                </a:lnTo>
                <a:lnTo>
                  <a:pt x="51651" y="9096"/>
                </a:lnTo>
                <a:lnTo>
                  <a:pt x="58803" y="19592"/>
                </a:lnTo>
                <a:lnTo>
                  <a:pt x="57902" y="37638"/>
                </a:lnTo>
                <a:lnTo>
                  <a:pt x="52813" y="50863"/>
                </a:lnTo>
                <a:lnTo>
                  <a:pt x="44483" y="59309"/>
                </a:lnTo>
                <a:lnTo>
                  <a:pt x="33855" y="63021"/>
                </a:lnTo>
                <a:lnTo>
                  <a:pt x="18948" y="60182"/>
                </a:lnTo>
                <a:lnTo>
                  <a:pt x="7834" y="52251"/>
                </a:lnTo>
                <a:lnTo>
                  <a:pt x="1345" y="40580"/>
                </a:lnTo>
                <a:lnTo>
                  <a:pt x="0" y="31213"/>
                </a:lnTo>
                <a:close/>
              </a:path>
            </a:pathLst>
          </a:custGeom>
          <a:noFill/>
          <a:ln w="6096">
            <a:solidFill>
              <a:srgbClr val="000000"/>
            </a:solidFill>
            <a:round/>
            <a:headEnd/>
            <a:tailEnd/>
          </a:ln>
        </p:spPr>
        <p:txBody>
          <a:bodyPr lIns="0" tIns="0" rIns="0" bIns="0"/>
          <a:lstStyle/>
          <a:p>
            <a:endParaRPr lang="it-IT"/>
          </a:p>
        </p:txBody>
      </p:sp>
      <p:sp>
        <p:nvSpPr>
          <p:cNvPr id="181816" name="object 581"/>
          <p:cNvSpPr>
            <a:spLocks/>
          </p:cNvSpPr>
          <p:nvPr/>
        </p:nvSpPr>
        <p:spPr bwMode="auto">
          <a:xfrm>
            <a:off x="4564063" y="3576638"/>
            <a:ext cx="58737" cy="61912"/>
          </a:xfrm>
          <a:custGeom>
            <a:avLst/>
            <a:gdLst/>
            <a:ahLst/>
            <a:cxnLst>
              <a:cxn ang="0">
                <a:pos x="23615" y="0"/>
              </a:cxn>
              <a:cxn ang="0">
                <a:pos x="11507" y="6049"/>
              </a:cxn>
              <a:cxn ang="0">
                <a:pos x="3129" y="17035"/>
              </a:cxn>
              <a:cxn ang="0">
                <a:pos x="0" y="31325"/>
              </a:cxn>
              <a:cxn ang="0">
                <a:pos x="959" y="39372"/>
              </a:cxn>
              <a:cxn ang="0">
                <a:pos x="6998" y="51695"/>
              </a:cxn>
              <a:cxn ang="0">
                <a:pos x="17659" y="60147"/>
              </a:cxn>
              <a:cxn ang="0">
                <a:pos x="31859" y="63246"/>
              </a:cxn>
              <a:cxn ang="0">
                <a:pos x="42619" y="59888"/>
              </a:cxn>
              <a:cxn ang="0">
                <a:pos x="51162" y="51638"/>
              </a:cxn>
              <a:cxn ang="0">
                <a:pos x="56499" y="38517"/>
              </a:cxn>
              <a:cxn ang="0">
                <a:pos x="57640" y="20548"/>
              </a:cxn>
              <a:cxn ang="0">
                <a:pos x="50816" y="9620"/>
              </a:cxn>
              <a:cxn ang="0">
                <a:pos x="39324" y="2349"/>
              </a:cxn>
              <a:cxn ang="0">
                <a:pos x="23615" y="0"/>
              </a:cxn>
            </a:cxnLst>
            <a:rect l="0" t="0" r="r" b="b"/>
            <a:pathLst>
              <a:path w="57640" h="63246">
                <a:moveTo>
                  <a:pt x="23615" y="0"/>
                </a:moveTo>
                <a:lnTo>
                  <a:pt x="11507" y="6049"/>
                </a:lnTo>
                <a:lnTo>
                  <a:pt x="3129" y="17035"/>
                </a:lnTo>
                <a:lnTo>
                  <a:pt x="0" y="31325"/>
                </a:lnTo>
                <a:lnTo>
                  <a:pt x="959" y="39372"/>
                </a:lnTo>
                <a:lnTo>
                  <a:pt x="6998" y="51695"/>
                </a:lnTo>
                <a:lnTo>
                  <a:pt x="17659" y="60147"/>
                </a:lnTo>
                <a:lnTo>
                  <a:pt x="31859" y="63246"/>
                </a:lnTo>
                <a:lnTo>
                  <a:pt x="42619" y="59888"/>
                </a:lnTo>
                <a:lnTo>
                  <a:pt x="51162" y="51638"/>
                </a:lnTo>
                <a:lnTo>
                  <a:pt x="56499" y="38517"/>
                </a:lnTo>
                <a:lnTo>
                  <a:pt x="57640" y="20548"/>
                </a:lnTo>
                <a:lnTo>
                  <a:pt x="50816" y="9620"/>
                </a:lnTo>
                <a:lnTo>
                  <a:pt x="39324" y="2349"/>
                </a:lnTo>
                <a:lnTo>
                  <a:pt x="23615" y="0"/>
                </a:lnTo>
              </a:path>
            </a:pathLst>
          </a:custGeom>
          <a:solidFill>
            <a:srgbClr val="FFFF66"/>
          </a:solidFill>
          <a:ln w="9525">
            <a:noFill/>
            <a:round/>
            <a:headEnd/>
            <a:tailEnd/>
          </a:ln>
        </p:spPr>
        <p:txBody>
          <a:bodyPr lIns="0" tIns="0" rIns="0" bIns="0"/>
          <a:lstStyle/>
          <a:p>
            <a:endParaRPr lang="it-IT"/>
          </a:p>
        </p:txBody>
      </p:sp>
      <p:sp>
        <p:nvSpPr>
          <p:cNvPr id="181817" name="object 582"/>
          <p:cNvSpPr>
            <a:spLocks/>
          </p:cNvSpPr>
          <p:nvPr/>
        </p:nvSpPr>
        <p:spPr bwMode="auto">
          <a:xfrm>
            <a:off x="4564063" y="3576638"/>
            <a:ext cx="58737" cy="61912"/>
          </a:xfrm>
          <a:custGeom>
            <a:avLst/>
            <a:gdLst/>
            <a:ahLst/>
            <a:cxnLst>
              <a:cxn ang="0">
                <a:pos x="0" y="31325"/>
              </a:cxn>
              <a:cxn ang="0">
                <a:pos x="3129" y="17035"/>
              </a:cxn>
              <a:cxn ang="0">
                <a:pos x="11507" y="6049"/>
              </a:cxn>
              <a:cxn ang="0">
                <a:pos x="23615" y="0"/>
              </a:cxn>
              <a:cxn ang="0">
                <a:pos x="39324" y="2349"/>
              </a:cxn>
              <a:cxn ang="0">
                <a:pos x="50816" y="9620"/>
              </a:cxn>
              <a:cxn ang="0">
                <a:pos x="57640" y="20548"/>
              </a:cxn>
              <a:cxn ang="0">
                <a:pos x="56499" y="38517"/>
              </a:cxn>
              <a:cxn ang="0">
                <a:pos x="51162" y="51638"/>
              </a:cxn>
              <a:cxn ang="0">
                <a:pos x="42619" y="59888"/>
              </a:cxn>
              <a:cxn ang="0">
                <a:pos x="31859" y="63246"/>
              </a:cxn>
              <a:cxn ang="0">
                <a:pos x="17659" y="60147"/>
              </a:cxn>
              <a:cxn ang="0">
                <a:pos x="6998" y="51695"/>
              </a:cxn>
              <a:cxn ang="0">
                <a:pos x="959" y="39372"/>
              </a:cxn>
              <a:cxn ang="0">
                <a:pos x="0" y="31325"/>
              </a:cxn>
            </a:cxnLst>
            <a:rect l="0" t="0" r="r" b="b"/>
            <a:pathLst>
              <a:path w="57640" h="63246">
                <a:moveTo>
                  <a:pt x="0" y="31325"/>
                </a:moveTo>
                <a:lnTo>
                  <a:pt x="3129" y="17035"/>
                </a:lnTo>
                <a:lnTo>
                  <a:pt x="11507" y="6049"/>
                </a:lnTo>
                <a:lnTo>
                  <a:pt x="23615" y="0"/>
                </a:lnTo>
                <a:lnTo>
                  <a:pt x="39324" y="2349"/>
                </a:lnTo>
                <a:lnTo>
                  <a:pt x="50816" y="9620"/>
                </a:lnTo>
                <a:lnTo>
                  <a:pt x="57640" y="20548"/>
                </a:lnTo>
                <a:lnTo>
                  <a:pt x="56499" y="38517"/>
                </a:lnTo>
                <a:lnTo>
                  <a:pt x="51162" y="51638"/>
                </a:lnTo>
                <a:lnTo>
                  <a:pt x="42619" y="59888"/>
                </a:lnTo>
                <a:lnTo>
                  <a:pt x="31859" y="63246"/>
                </a:lnTo>
                <a:lnTo>
                  <a:pt x="17659" y="60147"/>
                </a:lnTo>
                <a:lnTo>
                  <a:pt x="6998" y="51695"/>
                </a:lnTo>
                <a:lnTo>
                  <a:pt x="959" y="39372"/>
                </a:lnTo>
                <a:lnTo>
                  <a:pt x="0" y="31325"/>
                </a:lnTo>
                <a:close/>
              </a:path>
            </a:pathLst>
          </a:custGeom>
          <a:noFill/>
          <a:ln w="6096">
            <a:solidFill>
              <a:srgbClr val="000000"/>
            </a:solidFill>
            <a:round/>
            <a:headEnd/>
            <a:tailEnd/>
          </a:ln>
        </p:spPr>
        <p:txBody>
          <a:bodyPr lIns="0" tIns="0" rIns="0" bIns="0"/>
          <a:lstStyle/>
          <a:p>
            <a:endParaRPr lang="it-IT"/>
          </a:p>
        </p:txBody>
      </p:sp>
      <p:sp>
        <p:nvSpPr>
          <p:cNvPr id="181818" name="object 583"/>
          <p:cNvSpPr>
            <a:spLocks/>
          </p:cNvSpPr>
          <p:nvPr/>
        </p:nvSpPr>
        <p:spPr bwMode="auto">
          <a:xfrm>
            <a:off x="4665663" y="3576638"/>
            <a:ext cx="55562" cy="61912"/>
          </a:xfrm>
          <a:custGeom>
            <a:avLst/>
            <a:gdLst/>
            <a:ahLst/>
            <a:cxnLst>
              <a:cxn ang="0">
                <a:pos x="23470" y="0"/>
              </a:cxn>
              <a:cxn ang="0">
                <a:pos x="11440" y="5945"/>
              </a:cxn>
              <a:cxn ang="0">
                <a:pos x="3112" y="16985"/>
              </a:cxn>
              <a:cxn ang="0">
                <a:pos x="0" y="31430"/>
              </a:cxn>
              <a:cxn ang="0">
                <a:pos x="638" y="38128"/>
              </a:cxn>
              <a:cxn ang="0">
                <a:pos x="6192" y="51108"/>
              </a:cxn>
              <a:cxn ang="0">
                <a:pos x="16378" y="60077"/>
              </a:cxn>
              <a:cxn ang="0">
                <a:pos x="29883" y="63418"/>
              </a:cxn>
              <a:cxn ang="0">
                <a:pos x="40805" y="60441"/>
              </a:cxn>
              <a:cxn ang="0">
                <a:pos x="49543" y="52397"/>
              </a:cxn>
              <a:cxn ang="0">
                <a:pos x="55092" y="39384"/>
              </a:cxn>
              <a:cxn ang="0">
                <a:pos x="56447" y="21502"/>
              </a:cxn>
              <a:cxn ang="0">
                <a:pos x="49979" y="10142"/>
              </a:cxn>
              <a:cxn ang="0">
                <a:pos x="38816" y="2528"/>
              </a:cxn>
              <a:cxn ang="0">
                <a:pos x="23470" y="0"/>
              </a:cxn>
            </a:cxnLst>
            <a:rect l="0" t="0" r="r" b="b"/>
            <a:pathLst>
              <a:path w="56447" h="63418">
                <a:moveTo>
                  <a:pt x="23470" y="0"/>
                </a:moveTo>
                <a:lnTo>
                  <a:pt x="11440" y="5945"/>
                </a:lnTo>
                <a:lnTo>
                  <a:pt x="3112" y="16985"/>
                </a:lnTo>
                <a:lnTo>
                  <a:pt x="0" y="31430"/>
                </a:lnTo>
                <a:lnTo>
                  <a:pt x="638" y="38128"/>
                </a:lnTo>
                <a:lnTo>
                  <a:pt x="6192" y="51108"/>
                </a:lnTo>
                <a:lnTo>
                  <a:pt x="16378" y="60077"/>
                </a:lnTo>
                <a:lnTo>
                  <a:pt x="29883" y="63418"/>
                </a:lnTo>
                <a:lnTo>
                  <a:pt x="40805" y="60441"/>
                </a:lnTo>
                <a:lnTo>
                  <a:pt x="49543" y="52397"/>
                </a:lnTo>
                <a:lnTo>
                  <a:pt x="55092" y="39384"/>
                </a:lnTo>
                <a:lnTo>
                  <a:pt x="56447" y="21502"/>
                </a:lnTo>
                <a:lnTo>
                  <a:pt x="49979" y="10142"/>
                </a:lnTo>
                <a:lnTo>
                  <a:pt x="38816" y="2528"/>
                </a:lnTo>
                <a:lnTo>
                  <a:pt x="23470" y="0"/>
                </a:lnTo>
              </a:path>
            </a:pathLst>
          </a:custGeom>
          <a:solidFill>
            <a:srgbClr val="FFFF66"/>
          </a:solidFill>
          <a:ln w="9525">
            <a:noFill/>
            <a:round/>
            <a:headEnd/>
            <a:tailEnd/>
          </a:ln>
        </p:spPr>
        <p:txBody>
          <a:bodyPr lIns="0" tIns="0" rIns="0" bIns="0"/>
          <a:lstStyle/>
          <a:p>
            <a:endParaRPr lang="it-IT"/>
          </a:p>
        </p:txBody>
      </p:sp>
      <p:sp>
        <p:nvSpPr>
          <p:cNvPr id="181819" name="object 584"/>
          <p:cNvSpPr>
            <a:spLocks/>
          </p:cNvSpPr>
          <p:nvPr/>
        </p:nvSpPr>
        <p:spPr bwMode="auto">
          <a:xfrm>
            <a:off x="4665663" y="3576638"/>
            <a:ext cx="55562" cy="61912"/>
          </a:xfrm>
          <a:custGeom>
            <a:avLst/>
            <a:gdLst/>
            <a:ahLst/>
            <a:cxnLst>
              <a:cxn ang="0">
                <a:pos x="0" y="31430"/>
              </a:cxn>
              <a:cxn ang="0">
                <a:pos x="3112" y="16985"/>
              </a:cxn>
              <a:cxn ang="0">
                <a:pos x="11440" y="5945"/>
              </a:cxn>
              <a:cxn ang="0">
                <a:pos x="23470" y="0"/>
              </a:cxn>
              <a:cxn ang="0">
                <a:pos x="38816" y="2528"/>
              </a:cxn>
              <a:cxn ang="0">
                <a:pos x="49979" y="10142"/>
              </a:cxn>
              <a:cxn ang="0">
                <a:pos x="56447" y="21502"/>
              </a:cxn>
              <a:cxn ang="0">
                <a:pos x="55092" y="39384"/>
              </a:cxn>
              <a:cxn ang="0">
                <a:pos x="49543" y="52397"/>
              </a:cxn>
              <a:cxn ang="0">
                <a:pos x="40805" y="60441"/>
              </a:cxn>
              <a:cxn ang="0">
                <a:pos x="29883" y="63418"/>
              </a:cxn>
              <a:cxn ang="0">
                <a:pos x="16378" y="60077"/>
              </a:cxn>
              <a:cxn ang="0">
                <a:pos x="6192" y="51108"/>
              </a:cxn>
              <a:cxn ang="0">
                <a:pos x="638" y="38128"/>
              </a:cxn>
              <a:cxn ang="0">
                <a:pos x="0" y="31430"/>
              </a:cxn>
            </a:cxnLst>
            <a:rect l="0" t="0" r="r" b="b"/>
            <a:pathLst>
              <a:path w="56447" h="63418">
                <a:moveTo>
                  <a:pt x="0" y="31430"/>
                </a:moveTo>
                <a:lnTo>
                  <a:pt x="3112" y="16985"/>
                </a:lnTo>
                <a:lnTo>
                  <a:pt x="11440" y="5945"/>
                </a:lnTo>
                <a:lnTo>
                  <a:pt x="23470" y="0"/>
                </a:lnTo>
                <a:lnTo>
                  <a:pt x="38816" y="2528"/>
                </a:lnTo>
                <a:lnTo>
                  <a:pt x="49979" y="10142"/>
                </a:lnTo>
                <a:lnTo>
                  <a:pt x="56447" y="21502"/>
                </a:lnTo>
                <a:lnTo>
                  <a:pt x="55092" y="39384"/>
                </a:lnTo>
                <a:lnTo>
                  <a:pt x="49543" y="52397"/>
                </a:lnTo>
                <a:lnTo>
                  <a:pt x="40805" y="60441"/>
                </a:lnTo>
                <a:lnTo>
                  <a:pt x="29883" y="63418"/>
                </a:lnTo>
                <a:lnTo>
                  <a:pt x="16378" y="60077"/>
                </a:lnTo>
                <a:lnTo>
                  <a:pt x="6192" y="51108"/>
                </a:lnTo>
                <a:lnTo>
                  <a:pt x="638" y="38128"/>
                </a:lnTo>
                <a:lnTo>
                  <a:pt x="0" y="31430"/>
                </a:lnTo>
                <a:close/>
              </a:path>
            </a:pathLst>
          </a:custGeom>
          <a:noFill/>
          <a:ln w="6095">
            <a:solidFill>
              <a:srgbClr val="000000"/>
            </a:solidFill>
            <a:round/>
            <a:headEnd/>
            <a:tailEnd/>
          </a:ln>
        </p:spPr>
        <p:txBody>
          <a:bodyPr lIns="0" tIns="0" rIns="0" bIns="0"/>
          <a:lstStyle/>
          <a:p>
            <a:endParaRPr lang="it-IT"/>
          </a:p>
        </p:txBody>
      </p:sp>
      <p:sp>
        <p:nvSpPr>
          <p:cNvPr id="181820" name="object 585"/>
          <p:cNvSpPr>
            <a:spLocks/>
          </p:cNvSpPr>
          <p:nvPr/>
        </p:nvSpPr>
        <p:spPr bwMode="auto">
          <a:xfrm>
            <a:off x="4760913" y="3576638"/>
            <a:ext cx="57150" cy="61912"/>
          </a:xfrm>
          <a:custGeom>
            <a:avLst/>
            <a:gdLst/>
            <a:ahLst/>
            <a:cxnLst>
              <a:cxn ang="0">
                <a:pos x="23615" y="0"/>
              </a:cxn>
              <a:cxn ang="0">
                <a:pos x="11507" y="6049"/>
              </a:cxn>
              <a:cxn ang="0">
                <a:pos x="3129" y="17035"/>
              </a:cxn>
              <a:cxn ang="0">
                <a:pos x="0" y="31325"/>
              </a:cxn>
              <a:cxn ang="0">
                <a:pos x="959" y="39372"/>
              </a:cxn>
              <a:cxn ang="0">
                <a:pos x="6998" y="51695"/>
              </a:cxn>
              <a:cxn ang="0">
                <a:pos x="17659" y="60147"/>
              </a:cxn>
              <a:cxn ang="0">
                <a:pos x="31859" y="63246"/>
              </a:cxn>
              <a:cxn ang="0">
                <a:pos x="42619" y="59888"/>
              </a:cxn>
              <a:cxn ang="0">
                <a:pos x="51162" y="51638"/>
              </a:cxn>
              <a:cxn ang="0">
                <a:pos x="56499" y="38517"/>
              </a:cxn>
              <a:cxn ang="0">
                <a:pos x="57640" y="20548"/>
              </a:cxn>
              <a:cxn ang="0">
                <a:pos x="50816" y="9620"/>
              </a:cxn>
              <a:cxn ang="0">
                <a:pos x="39324" y="2349"/>
              </a:cxn>
              <a:cxn ang="0">
                <a:pos x="23615" y="0"/>
              </a:cxn>
            </a:cxnLst>
            <a:rect l="0" t="0" r="r" b="b"/>
            <a:pathLst>
              <a:path w="57640" h="63246">
                <a:moveTo>
                  <a:pt x="23615" y="0"/>
                </a:moveTo>
                <a:lnTo>
                  <a:pt x="11507" y="6049"/>
                </a:lnTo>
                <a:lnTo>
                  <a:pt x="3129" y="17035"/>
                </a:lnTo>
                <a:lnTo>
                  <a:pt x="0" y="31325"/>
                </a:lnTo>
                <a:lnTo>
                  <a:pt x="959" y="39372"/>
                </a:lnTo>
                <a:lnTo>
                  <a:pt x="6998" y="51695"/>
                </a:lnTo>
                <a:lnTo>
                  <a:pt x="17659" y="60147"/>
                </a:lnTo>
                <a:lnTo>
                  <a:pt x="31859" y="63246"/>
                </a:lnTo>
                <a:lnTo>
                  <a:pt x="42619" y="59888"/>
                </a:lnTo>
                <a:lnTo>
                  <a:pt x="51162" y="51638"/>
                </a:lnTo>
                <a:lnTo>
                  <a:pt x="56499" y="38517"/>
                </a:lnTo>
                <a:lnTo>
                  <a:pt x="57640" y="20548"/>
                </a:lnTo>
                <a:lnTo>
                  <a:pt x="50816" y="9620"/>
                </a:lnTo>
                <a:lnTo>
                  <a:pt x="39324" y="2349"/>
                </a:lnTo>
                <a:lnTo>
                  <a:pt x="23615" y="0"/>
                </a:lnTo>
              </a:path>
            </a:pathLst>
          </a:custGeom>
          <a:solidFill>
            <a:srgbClr val="FFFF66"/>
          </a:solidFill>
          <a:ln w="9525">
            <a:noFill/>
            <a:round/>
            <a:headEnd/>
            <a:tailEnd/>
          </a:ln>
        </p:spPr>
        <p:txBody>
          <a:bodyPr lIns="0" tIns="0" rIns="0" bIns="0"/>
          <a:lstStyle/>
          <a:p>
            <a:endParaRPr lang="it-IT"/>
          </a:p>
        </p:txBody>
      </p:sp>
      <p:sp>
        <p:nvSpPr>
          <p:cNvPr id="181821" name="object 586"/>
          <p:cNvSpPr>
            <a:spLocks/>
          </p:cNvSpPr>
          <p:nvPr/>
        </p:nvSpPr>
        <p:spPr bwMode="auto">
          <a:xfrm>
            <a:off x="4760913" y="3576638"/>
            <a:ext cx="57150" cy="61912"/>
          </a:xfrm>
          <a:custGeom>
            <a:avLst/>
            <a:gdLst/>
            <a:ahLst/>
            <a:cxnLst>
              <a:cxn ang="0">
                <a:pos x="0" y="31325"/>
              </a:cxn>
              <a:cxn ang="0">
                <a:pos x="3129" y="17035"/>
              </a:cxn>
              <a:cxn ang="0">
                <a:pos x="11507" y="6049"/>
              </a:cxn>
              <a:cxn ang="0">
                <a:pos x="23615" y="0"/>
              </a:cxn>
              <a:cxn ang="0">
                <a:pos x="39324" y="2349"/>
              </a:cxn>
              <a:cxn ang="0">
                <a:pos x="50816" y="9620"/>
              </a:cxn>
              <a:cxn ang="0">
                <a:pos x="57640" y="20548"/>
              </a:cxn>
              <a:cxn ang="0">
                <a:pos x="56499" y="38517"/>
              </a:cxn>
              <a:cxn ang="0">
                <a:pos x="51162" y="51638"/>
              </a:cxn>
              <a:cxn ang="0">
                <a:pos x="42619" y="59888"/>
              </a:cxn>
              <a:cxn ang="0">
                <a:pos x="31859" y="63246"/>
              </a:cxn>
              <a:cxn ang="0">
                <a:pos x="17659" y="60147"/>
              </a:cxn>
              <a:cxn ang="0">
                <a:pos x="6998" y="51695"/>
              </a:cxn>
              <a:cxn ang="0">
                <a:pos x="959" y="39372"/>
              </a:cxn>
              <a:cxn ang="0">
                <a:pos x="0" y="31325"/>
              </a:cxn>
            </a:cxnLst>
            <a:rect l="0" t="0" r="r" b="b"/>
            <a:pathLst>
              <a:path w="57640" h="63246">
                <a:moveTo>
                  <a:pt x="0" y="31325"/>
                </a:moveTo>
                <a:lnTo>
                  <a:pt x="3129" y="17035"/>
                </a:lnTo>
                <a:lnTo>
                  <a:pt x="11507" y="6049"/>
                </a:lnTo>
                <a:lnTo>
                  <a:pt x="23615" y="0"/>
                </a:lnTo>
                <a:lnTo>
                  <a:pt x="39324" y="2349"/>
                </a:lnTo>
                <a:lnTo>
                  <a:pt x="50816" y="9620"/>
                </a:lnTo>
                <a:lnTo>
                  <a:pt x="57640" y="20548"/>
                </a:lnTo>
                <a:lnTo>
                  <a:pt x="56499" y="38517"/>
                </a:lnTo>
                <a:lnTo>
                  <a:pt x="51162" y="51638"/>
                </a:lnTo>
                <a:lnTo>
                  <a:pt x="42619" y="59888"/>
                </a:lnTo>
                <a:lnTo>
                  <a:pt x="31859" y="63246"/>
                </a:lnTo>
                <a:lnTo>
                  <a:pt x="17659" y="60147"/>
                </a:lnTo>
                <a:lnTo>
                  <a:pt x="6998" y="51695"/>
                </a:lnTo>
                <a:lnTo>
                  <a:pt x="959" y="39372"/>
                </a:lnTo>
                <a:lnTo>
                  <a:pt x="0" y="31325"/>
                </a:lnTo>
                <a:close/>
              </a:path>
            </a:pathLst>
          </a:custGeom>
          <a:noFill/>
          <a:ln w="6096">
            <a:solidFill>
              <a:srgbClr val="000000"/>
            </a:solidFill>
            <a:round/>
            <a:headEnd/>
            <a:tailEnd/>
          </a:ln>
        </p:spPr>
        <p:txBody>
          <a:bodyPr lIns="0" tIns="0" rIns="0" bIns="0"/>
          <a:lstStyle/>
          <a:p>
            <a:endParaRPr lang="it-IT"/>
          </a:p>
        </p:txBody>
      </p:sp>
      <p:sp>
        <p:nvSpPr>
          <p:cNvPr id="181822" name="object 587"/>
          <p:cNvSpPr>
            <a:spLocks/>
          </p:cNvSpPr>
          <p:nvPr/>
        </p:nvSpPr>
        <p:spPr bwMode="auto">
          <a:xfrm>
            <a:off x="4859338" y="3576638"/>
            <a:ext cx="58737" cy="61912"/>
          </a:xfrm>
          <a:custGeom>
            <a:avLst/>
            <a:gdLst/>
            <a:ahLst/>
            <a:cxnLst>
              <a:cxn ang="0">
                <a:pos x="23615" y="0"/>
              </a:cxn>
              <a:cxn ang="0">
                <a:pos x="11507" y="6049"/>
              </a:cxn>
              <a:cxn ang="0">
                <a:pos x="3129" y="17035"/>
              </a:cxn>
              <a:cxn ang="0">
                <a:pos x="0" y="31325"/>
              </a:cxn>
              <a:cxn ang="0">
                <a:pos x="959" y="39372"/>
              </a:cxn>
              <a:cxn ang="0">
                <a:pos x="6998" y="51695"/>
              </a:cxn>
              <a:cxn ang="0">
                <a:pos x="17659" y="60147"/>
              </a:cxn>
              <a:cxn ang="0">
                <a:pos x="31859" y="63246"/>
              </a:cxn>
              <a:cxn ang="0">
                <a:pos x="42619" y="59888"/>
              </a:cxn>
              <a:cxn ang="0">
                <a:pos x="51162" y="51638"/>
              </a:cxn>
              <a:cxn ang="0">
                <a:pos x="56499" y="38517"/>
              </a:cxn>
              <a:cxn ang="0">
                <a:pos x="57640" y="20548"/>
              </a:cxn>
              <a:cxn ang="0">
                <a:pos x="50816" y="9620"/>
              </a:cxn>
              <a:cxn ang="0">
                <a:pos x="39324" y="2349"/>
              </a:cxn>
              <a:cxn ang="0">
                <a:pos x="23615" y="0"/>
              </a:cxn>
            </a:cxnLst>
            <a:rect l="0" t="0" r="r" b="b"/>
            <a:pathLst>
              <a:path w="57640" h="63246">
                <a:moveTo>
                  <a:pt x="23615" y="0"/>
                </a:moveTo>
                <a:lnTo>
                  <a:pt x="11507" y="6049"/>
                </a:lnTo>
                <a:lnTo>
                  <a:pt x="3129" y="17035"/>
                </a:lnTo>
                <a:lnTo>
                  <a:pt x="0" y="31325"/>
                </a:lnTo>
                <a:lnTo>
                  <a:pt x="959" y="39372"/>
                </a:lnTo>
                <a:lnTo>
                  <a:pt x="6998" y="51695"/>
                </a:lnTo>
                <a:lnTo>
                  <a:pt x="17659" y="60147"/>
                </a:lnTo>
                <a:lnTo>
                  <a:pt x="31859" y="63246"/>
                </a:lnTo>
                <a:lnTo>
                  <a:pt x="42619" y="59888"/>
                </a:lnTo>
                <a:lnTo>
                  <a:pt x="51162" y="51638"/>
                </a:lnTo>
                <a:lnTo>
                  <a:pt x="56499" y="38517"/>
                </a:lnTo>
                <a:lnTo>
                  <a:pt x="57640" y="20548"/>
                </a:lnTo>
                <a:lnTo>
                  <a:pt x="50816" y="9620"/>
                </a:lnTo>
                <a:lnTo>
                  <a:pt x="39324" y="2349"/>
                </a:lnTo>
                <a:lnTo>
                  <a:pt x="23615" y="0"/>
                </a:lnTo>
              </a:path>
            </a:pathLst>
          </a:custGeom>
          <a:solidFill>
            <a:srgbClr val="FFFF66"/>
          </a:solidFill>
          <a:ln w="9525">
            <a:noFill/>
            <a:round/>
            <a:headEnd/>
            <a:tailEnd/>
          </a:ln>
        </p:spPr>
        <p:txBody>
          <a:bodyPr lIns="0" tIns="0" rIns="0" bIns="0"/>
          <a:lstStyle/>
          <a:p>
            <a:endParaRPr lang="it-IT"/>
          </a:p>
        </p:txBody>
      </p:sp>
      <p:sp>
        <p:nvSpPr>
          <p:cNvPr id="181823" name="object 588"/>
          <p:cNvSpPr>
            <a:spLocks/>
          </p:cNvSpPr>
          <p:nvPr/>
        </p:nvSpPr>
        <p:spPr bwMode="auto">
          <a:xfrm>
            <a:off x="4859338" y="3576638"/>
            <a:ext cx="58737" cy="61912"/>
          </a:xfrm>
          <a:custGeom>
            <a:avLst/>
            <a:gdLst/>
            <a:ahLst/>
            <a:cxnLst>
              <a:cxn ang="0">
                <a:pos x="0" y="31325"/>
              </a:cxn>
              <a:cxn ang="0">
                <a:pos x="3129" y="17035"/>
              </a:cxn>
              <a:cxn ang="0">
                <a:pos x="11507" y="6049"/>
              </a:cxn>
              <a:cxn ang="0">
                <a:pos x="23615" y="0"/>
              </a:cxn>
              <a:cxn ang="0">
                <a:pos x="39324" y="2349"/>
              </a:cxn>
              <a:cxn ang="0">
                <a:pos x="50816" y="9620"/>
              </a:cxn>
              <a:cxn ang="0">
                <a:pos x="57640" y="20548"/>
              </a:cxn>
              <a:cxn ang="0">
                <a:pos x="56499" y="38517"/>
              </a:cxn>
              <a:cxn ang="0">
                <a:pos x="51162" y="51638"/>
              </a:cxn>
              <a:cxn ang="0">
                <a:pos x="42619" y="59888"/>
              </a:cxn>
              <a:cxn ang="0">
                <a:pos x="31859" y="63246"/>
              </a:cxn>
              <a:cxn ang="0">
                <a:pos x="17659" y="60147"/>
              </a:cxn>
              <a:cxn ang="0">
                <a:pos x="6998" y="51695"/>
              </a:cxn>
              <a:cxn ang="0">
                <a:pos x="959" y="39372"/>
              </a:cxn>
              <a:cxn ang="0">
                <a:pos x="0" y="31325"/>
              </a:cxn>
            </a:cxnLst>
            <a:rect l="0" t="0" r="r" b="b"/>
            <a:pathLst>
              <a:path w="57640" h="63246">
                <a:moveTo>
                  <a:pt x="0" y="31325"/>
                </a:moveTo>
                <a:lnTo>
                  <a:pt x="3129" y="17035"/>
                </a:lnTo>
                <a:lnTo>
                  <a:pt x="11507" y="6049"/>
                </a:lnTo>
                <a:lnTo>
                  <a:pt x="23615" y="0"/>
                </a:lnTo>
                <a:lnTo>
                  <a:pt x="39324" y="2349"/>
                </a:lnTo>
                <a:lnTo>
                  <a:pt x="50816" y="9620"/>
                </a:lnTo>
                <a:lnTo>
                  <a:pt x="57640" y="20548"/>
                </a:lnTo>
                <a:lnTo>
                  <a:pt x="56499" y="38517"/>
                </a:lnTo>
                <a:lnTo>
                  <a:pt x="51162" y="51638"/>
                </a:lnTo>
                <a:lnTo>
                  <a:pt x="42619" y="59888"/>
                </a:lnTo>
                <a:lnTo>
                  <a:pt x="31859" y="63246"/>
                </a:lnTo>
                <a:lnTo>
                  <a:pt x="17659" y="60147"/>
                </a:lnTo>
                <a:lnTo>
                  <a:pt x="6998" y="51695"/>
                </a:lnTo>
                <a:lnTo>
                  <a:pt x="959" y="39372"/>
                </a:lnTo>
                <a:lnTo>
                  <a:pt x="0" y="31325"/>
                </a:lnTo>
                <a:close/>
              </a:path>
            </a:pathLst>
          </a:custGeom>
          <a:noFill/>
          <a:ln w="6096">
            <a:solidFill>
              <a:srgbClr val="000000"/>
            </a:solidFill>
            <a:round/>
            <a:headEnd/>
            <a:tailEnd/>
          </a:ln>
        </p:spPr>
        <p:txBody>
          <a:bodyPr lIns="0" tIns="0" rIns="0" bIns="0"/>
          <a:lstStyle/>
          <a:p>
            <a:endParaRPr lang="it-IT"/>
          </a:p>
        </p:txBody>
      </p:sp>
      <p:sp>
        <p:nvSpPr>
          <p:cNvPr id="181824" name="object 589"/>
          <p:cNvSpPr>
            <a:spLocks/>
          </p:cNvSpPr>
          <p:nvPr/>
        </p:nvSpPr>
        <p:spPr bwMode="auto">
          <a:xfrm>
            <a:off x="5156200" y="3576638"/>
            <a:ext cx="55563" cy="61912"/>
          </a:xfrm>
          <a:custGeom>
            <a:avLst/>
            <a:gdLst/>
            <a:ahLst/>
            <a:cxnLst>
              <a:cxn ang="0">
                <a:pos x="23470" y="0"/>
              </a:cxn>
              <a:cxn ang="0">
                <a:pos x="11440" y="5945"/>
              </a:cxn>
              <a:cxn ang="0">
                <a:pos x="3112" y="16985"/>
              </a:cxn>
              <a:cxn ang="0">
                <a:pos x="0" y="31430"/>
              </a:cxn>
              <a:cxn ang="0">
                <a:pos x="638" y="38128"/>
              </a:cxn>
              <a:cxn ang="0">
                <a:pos x="6192" y="51108"/>
              </a:cxn>
              <a:cxn ang="0">
                <a:pos x="16378" y="60077"/>
              </a:cxn>
              <a:cxn ang="0">
                <a:pos x="29883" y="63418"/>
              </a:cxn>
              <a:cxn ang="0">
                <a:pos x="40805" y="60441"/>
              </a:cxn>
              <a:cxn ang="0">
                <a:pos x="49543" y="52397"/>
              </a:cxn>
              <a:cxn ang="0">
                <a:pos x="55092" y="39384"/>
              </a:cxn>
              <a:cxn ang="0">
                <a:pos x="56447" y="21502"/>
              </a:cxn>
              <a:cxn ang="0">
                <a:pos x="49979" y="10142"/>
              </a:cxn>
              <a:cxn ang="0">
                <a:pos x="38816" y="2528"/>
              </a:cxn>
              <a:cxn ang="0">
                <a:pos x="23470" y="0"/>
              </a:cxn>
            </a:cxnLst>
            <a:rect l="0" t="0" r="r" b="b"/>
            <a:pathLst>
              <a:path w="56447" h="63418">
                <a:moveTo>
                  <a:pt x="23470" y="0"/>
                </a:moveTo>
                <a:lnTo>
                  <a:pt x="11440" y="5945"/>
                </a:lnTo>
                <a:lnTo>
                  <a:pt x="3112" y="16985"/>
                </a:lnTo>
                <a:lnTo>
                  <a:pt x="0" y="31430"/>
                </a:lnTo>
                <a:lnTo>
                  <a:pt x="638" y="38128"/>
                </a:lnTo>
                <a:lnTo>
                  <a:pt x="6192" y="51108"/>
                </a:lnTo>
                <a:lnTo>
                  <a:pt x="16378" y="60077"/>
                </a:lnTo>
                <a:lnTo>
                  <a:pt x="29883" y="63418"/>
                </a:lnTo>
                <a:lnTo>
                  <a:pt x="40805" y="60441"/>
                </a:lnTo>
                <a:lnTo>
                  <a:pt x="49543" y="52397"/>
                </a:lnTo>
                <a:lnTo>
                  <a:pt x="55092" y="39384"/>
                </a:lnTo>
                <a:lnTo>
                  <a:pt x="56447" y="21502"/>
                </a:lnTo>
                <a:lnTo>
                  <a:pt x="49979" y="10142"/>
                </a:lnTo>
                <a:lnTo>
                  <a:pt x="38816" y="2528"/>
                </a:lnTo>
                <a:lnTo>
                  <a:pt x="23470" y="0"/>
                </a:lnTo>
              </a:path>
            </a:pathLst>
          </a:custGeom>
          <a:solidFill>
            <a:srgbClr val="FFFF66"/>
          </a:solidFill>
          <a:ln w="9525">
            <a:noFill/>
            <a:round/>
            <a:headEnd/>
            <a:tailEnd/>
          </a:ln>
        </p:spPr>
        <p:txBody>
          <a:bodyPr lIns="0" tIns="0" rIns="0" bIns="0"/>
          <a:lstStyle/>
          <a:p>
            <a:endParaRPr lang="it-IT"/>
          </a:p>
        </p:txBody>
      </p:sp>
      <p:sp>
        <p:nvSpPr>
          <p:cNvPr id="181825" name="object 590"/>
          <p:cNvSpPr>
            <a:spLocks/>
          </p:cNvSpPr>
          <p:nvPr/>
        </p:nvSpPr>
        <p:spPr bwMode="auto">
          <a:xfrm>
            <a:off x="5156200" y="3576638"/>
            <a:ext cx="55563" cy="61912"/>
          </a:xfrm>
          <a:custGeom>
            <a:avLst/>
            <a:gdLst/>
            <a:ahLst/>
            <a:cxnLst>
              <a:cxn ang="0">
                <a:pos x="0" y="31430"/>
              </a:cxn>
              <a:cxn ang="0">
                <a:pos x="3112" y="16985"/>
              </a:cxn>
              <a:cxn ang="0">
                <a:pos x="11440" y="5945"/>
              </a:cxn>
              <a:cxn ang="0">
                <a:pos x="23470" y="0"/>
              </a:cxn>
              <a:cxn ang="0">
                <a:pos x="38816" y="2528"/>
              </a:cxn>
              <a:cxn ang="0">
                <a:pos x="49979" y="10142"/>
              </a:cxn>
              <a:cxn ang="0">
                <a:pos x="56447" y="21502"/>
              </a:cxn>
              <a:cxn ang="0">
                <a:pos x="55092" y="39384"/>
              </a:cxn>
              <a:cxn ang="0">
                <a:pos x="49543" y="52397"/>
              </a:cxn>
              <a:cxn ang="0">
                <a:pos x="40805" y="60441"/>
              </a:cxn>
              <a:cxn ang="0">
                <a:pos x="29883" y="63418"/>
              </a:cxn>
              <a:cxn ang="0">
                <a:pos x="16378" y="60077"/>
              </a:cxn>
              <a:cxn ang="0">
                <a:pos x="6192" y="51108"/>
              </a:cxn>
              <a:cxn ang="0">
                <a:pos x="638" y="38128"/>
              </a:cxn>
              <a:cxn ang="0">
                <a:pos x="0" y="31430"/>
              </a:cxn>
            </a:cxnLst>
            <a:rect l="0" t="0" r="r" b="b"/>
            <a:pathLst>
              <a:path w="56447" h="63418">
                <a:moveTo>
                  <a:pt x="0" y="31430"/>
                </a:moveTo>
                <a:lnTo>
                  <a:pt x="3112" y="16985"/>
                </a:lnTo>
                <a:lnTo>
                  <a:pt x="11440" y="5945"/>
                </a:lnTo>
                <a:lnTo>
                  <a:pt x="23470" y="0"/>
                </a:lnTo>
                <a:lnTo>
                  <a:pt x="38816" y="2528"/>
                </a:lnTo>
                <a:lnTo>
                  <a:pt x="49979" y="10142"/>
                </a:lnTo>
                <a:lnTo>
                  <a:pt x="56447" y="21502"/>
                </a:lnTo>
                <a:lnTo>
                  <a:pt x="55092" y="39384"/>
                </a:lnTo>
                <a:lnTo>
                  <a:pt x="49543" y="52397"/>
                </a:lnTo>
                <a:lnTo>
                  <a:pt x="40805" y="60441"/>
                </a:lnTo>
                <a:lnTo>
                  <a:pt x="29883" y="63418"/>
                </a:lnTo>
                <a:lnTo>
                  <a:pt x="16378" y="60077"/>
                </a:lnTo>
                <a:lnTo>
                  <a:pt x="6192" y="51108"/>
                </a:lnTo>
                <a:lnTo>
                  <a:pt x="638" y="38128"/>
                </a:lnTo>
                <a:lnTo>
                  <a:pt x="0" y="31430"/>
                </a:lnTo>
                <a:close/>
              </a:path>
            </a:pathLst>
          </a:custGeom>
          <a:noFill/>
          <a:ln w="6095">
            <a:solidFill>
              <a:srgbClr val="000000"/>
            </a:solidFill>
            <a:round/>
            <a:headEnd/>
            <a:tailEnd/>
          </a:ln>
        </p:spPr>
        <p:txBody>
          <a:bodyPr lIns="0" tIns="0" rIns="0" bIns="0"/>
          <a:lstStyle/>
          <a:p>
            <a:endParaRPr lang="it-IT"/>
          </a:p>
        </p:txBody>
      </p:sp>
      <p:sp>
        <p:nvSpPr>
          <p:cNvPr id="181826" name="object 591"/>
          <p:cNvSpPr>
            <a:spLocks/>
          </p:cNvSpPr>
          <p:nvPr/>
        </p:nvSpPr>
        <p:spPr bwMode="auto">
          <a:xfrm>
            <a:off x="5253038" y="3576638"/>
            <a:ext cx="57150" cy="61912"/>
          </a:xfrm>
          <a:custGeom>
            <a:avLst/>
            <a:gdLst/>
            <a:ahLst/>
            <a:cxnLst>
              <a:cxn ang="0">
                <a:pos x="23470" y="0"/>
              </a:cxn>
              <a:cxn ang="0">
                <a:pos x="11440" y="5945"/>
              </a:cxn>
              <a:cxn ang="0">
                <a:pos x="3112" y="16985"/>
              </a:cxn>
              <a:cxn ang="0">
                <a:pos x="0" y="31430"/>
              </a:cxn>
              <a:cxn ang="0">
                <a:pos x="638" y="38128"/>
              </a:cxn>
              <a:cxn ang="0">
                <a:pos x="6192" y="51108"/>
              </a:cxn>
              <a:cxn ang="0">
                <a:pos x="16378" y="60077"/>
              </a:cxn>
              <a:cxn ang="0">
                <a:pos x="29883" y="63418"/>
              </a:cxn>
              <a:cxn ang="0">
                <a:pos x="40805" y="60441"/>
              </a:cxn>
              <a:cxn ang="0">
                <a:pos x="49543" y="52397"/>
              </a:cxn>
              <a:cxn ang="0">
                <a:pos x="55092" y="39384"/>
              </a:cxn>
              <a:cxn ang="0">
                <a:pos x="56447" y="21502"/>
              </a:cxn>
              <a:cxn ang="0">
                <a:pos x="49979" y="10142"/>
              </a:cxn>
              <a:cxn ang="0">
                <a:pos x="38816" y="2528"/>
              </a:cxn>
              <a:cxn ang="0">
                <a:pos x="23470" y="0"/>
              </a:cxn>
            </a:cxnLst>
            <a:rect l="0" t="0" r="r" b="b"/>
            <a:pathLst>
              <a:path w="56447" h="63418">
                <a:moveTo>
                  <a:pt x="23470" y="0"/>
                </a:moveTo>
                <a:lnTo>
                  <a:pt x="11440" y="5945"/>
                </a:lnTo>
                <a:lnTo>
                  <a:pt x="3112" y="16985"/>
                </a:lnTo>
                <a:lnTo>
                  <a:pt x="0" y="31430"/>
                </a:lnTo>
                <a:lnTo>
                  <a:pt x="638" y="38128"/>
                </a:lnTo>
                <a:lnTo>
                  <a:pt x="6192" y="51108"/>
                </a:lnTo>
                <a:lnTo>
                  <a:pt x="16378" y="60077"/>
                </a:lnTo>
                <a:lnTo>
                  <a:pt x="29883" y="63418"/>
                </a:lnTo>
                <a:lnTo>
                  <a:pt x="40805" y="60441"/>
                </a:lnTo>
                <a:lnTo>
                  <a:pt x="49543" y="52397"/>
                </a:lnTo>
                <a:lnTo>
                  <a:pt x="55092" y="39384"/>
                </a:lnTo>
                <a:lnTo>
                  <a:pt x="56447" y="21502"/>
                </a:lnTo>
                <a:lnTo>
                  <a:pt x="49979" y="10142"/>
                </a:lnTo>
                <a:lnTo>
                  <a:pt x="38816" y="2528"/>
                </a:lnTo>
                <a:lnTo>
                  <a:pt x="23470" y="0"/>
                </a:lnTo>
              </a:path>
            </a:pathLst>
          </a:custGeom>
          <a:solidFill>
            <a:srgbClr val="FFFF66"/>
          </a:solidFill>
          <a:ln w="9525">
            <a:noFill/>
            <a:round/>
            <a:headEnd/>
            <a:tailEnd/>
          </a:ln>
        </p:spPr>
        <p:txBody>
          <a:bodyPr lIns="0" tIns="0" rIns="0" bIns="0"/>
          <a:lstStyle/>
          <a:p>
            <a:endParaRPr lang="it-IT"/>
          </a:p>
        </p:txBody>
      </p:sp>
      <p:sp>
        <p:nvSpPr>
          <p:cNvPr id="181827" name="object 592"/>
          <p:cNvSpPr>
            <a:spLocks/>
          </p:cNvSpPr>
          <p:nvPr/>
        </p:nvSpPr>
        <p:spPr bwMode="auto">
          <a:xfrm>
            <a:off x="5253038" y="3576638"/>
            <a:ext cx="57150" cy="61912"/>
          </a:xfrm>
          <a:custGeom>
            <a:avLst/>
            <a:gdLst/>
            <a:ahLst/>
            <a:cxnLst>
              <a:cxn ang="0">
                <a:pos x="0" y="31430"/>
              </a:cxn>
              <a:cxn ang="0">
                <a:pos x="3112" y="16985"/>
              </a:cxn>
              <a:cxn ang="0">
                <a:pos x="11440" y="5945"/>
              </a:cxn>
              <a:cxn ang="0">
                <a:pos x="23470" y="0"/>
              </a:cxn>
              <a:cxn ang="0">
                <a:pos x="38816" y="2528"/>
              </a:cxn>
              <a:cxn ang="0">
                <a:pos x="49979" y="10142"/>
              </a:cxn>
              <a:cxn ang="0">
                <a:pos x="56447" y="21502"/>
              </a:cxn>
              <a:cxn ang="0">
                <a:pos x="55092" y="39384"/>
              </a:cxn>
              <a:cxn ang="0">
                <a:pos x="49543" y="52397"/>
              </a:cxn>
              <a:cxn ang="0">
                <a:pos x="40805" y="60441"/>
              </a:cxn>
              <a:cxn ang="0">
                <a:pos x="29883" y="63418"/>
              </a:cxn>
              <a:cxn ang="0">
                <a:pos x="16378" y="60077"/>
              </a:cxn>
              <a:cxn ang="0">
                <a:pos x="6192" y="51108"/>
              </a:cxn>
              <a:cxn ang="0">
                <a:pos x="638" y="38128"/>
              </a:cxn>
              <a:cxn ang="0">
                <a:pos x="0" y="31430"/>
              </a:cxn>
            </a:cxnLst>
            <a:rect l="0" t="0" r="r" b="b"/>
            <a:pathLst>
              <a:path w="56447" h="63418">
                <a:moveTo>
                  <a:pt x="0" y="31430"/>
                </a:moveTo>
                <a:lnTo>
                  <a:pt x="3112" y="16985"/>
                </a:lnTo>
                <a:lnTo>
                  <a:pt x="11440" y="5945"/>
                </a:lnTo>
                <a:lnTo>
                  <a:pt x="23470" y="0"/>
                </a:lnTo>
                <a:lnTo>
                  <a:pt x="38816" y="2528"/>
                </a:lnTo>
                <a:lnTo>
                  <a:pt x="49979" y="10142"/>
                </a:lnTo>
                <a:lnTo>
                  <a:pt x="56447" y="21502"/>
                </a:lnTo>
                <a:lnTo>
                  <a:pt x="55092" y="39384"/>
                </a:lnTo>
                <a:lnTo>
                  <a:pt x="49543" y="52397"/>
                </a:lnTo>
                <a:lnTo>
                  <a:pt x="40805" y="60441"/>
                </a:lnTo>
                <a:lnTo>
                  <a:pt x="29883" y="63418"/>
                </a:lnTo>
                <a:lnTo>
                  <a:pt x="16378" y="60077"/>
                </a:lnTo>
                <a:lnTo>
                  <a:pt x="6192" y="51108"/>
                </a:lnTo>
                <a:lnTo>
                  <a:pt x="638" y="38128"/>
                </a:lnTo>
                <a:lnTo>
                  <a:pt x="0" y="31430"/>
                </a:lnTo>
                <a:close/>
              </a:path>
            </a:pathLst>
          </a:custGeom>
          <a:noFill/>
          <a:ln w="6095">
            <a:solidFill>
              <a:srgbClr val="000000"/>
            </a:solidFill>
            <a:round/>
            <a:headEnd/>
            <a:tailEnd/>
          </a:ln>
        </p:spPr>
        <p:txBody>
          <a:bodyPr lIns="0" tIns="0" rIns="0" bIns="0"/>
          <a:lstStyle/>
          <a:p>
            <a:endParaRPr lang="it-IT"/>
          </a:p>
        </p:txBody>
      </p:sp>
      <p:sp>
        <p:nvSpPr>
          <p:cNvPr id="181828" name="object 593"/>
          <p:cNvSpPr>
            <a:spLocks/>
          </p:cNvSpPr>
          <p:nvPr/>
        </p:nvSpPr>
        <p:spPr bwMode="auto">
          <a:xfrm>
            <a:off x="5351463" y="3576638"/>
            <a:ext cx="55562" cy="61912"/>
          </a:xfrm>
          <a:custGeom>
            <a:avLst/>
            <a:gdLst/>
            <a:ahLst/>
            <a:cxnLst>
              <a:cxn ang="0">
                <a:pos x="23470" y="0"/>
              </a:cxn>
              <a:cxn ang="0">
                <a:pos x="11440" y="5945"/>
              </a:cxn>
              <a:cxn ang="0">
                <a:pos x="3112" y="16985"/>
              </a:cxn>
              <a:cxn ang="0">
                <a:pos x="0" y="31430"/>
              </a:cxn>
              <a:cxn ang="0">
                <a:pos x="638" y="38128"/>
              </a:cxn>
              <a:cxn ang="0">
                <a:pos x="6192" y="51108"/>
              </a:cxn>
              <a:cxn ang="0">
                <a:pos x="16378" y="60077"/>
              </a:cxn>
              <a:cxn ang="0">
                <a:pos x="29883" y="63418"/>
              </a:cxn>
              <a:cxn ang="0">
                <a:pos x="40805" y="60441"/>
              </a:cxn>
              <a:cxn ang="0">
                <a:pos x="49543" y="52397"/>
              </a:cxn>
              <a:cxn ang="0">
                <a:pos x="55092" y="39384"/>
              </a:cxn>
              <a:cxn ang="0">
                <a:pos x="56447" y="21502"/>
              </a:cxn>
              <a:cxn ang="0">
                <a:pos x="49979" y="10142"/>
              </a:cxn>
              <a:cxn ang="0">
                <a:pos x="38816" y="2528"/>
              </a:cxn>
              <a:cxn ang="0">
                <a:pos x="23470" y="0"/>
              </a:cxn>
            </a:cxnLst>
            <a:rect l="0" t="0" r="r" b="b"/>
            <a:pathLst>
              <a:path w="56447" h="63418">
                <a:moveTo>
                  <a:pt x="23470" y="0"/>
                </a:moveTo>
                <a:lnTo>
                  <a:pt x="11440" y="5945"/>
                </a:lnTo>
                <a:lnTo>
                  <a:pt x="3112" y="16985"/>
                </a:lnTo>
                <a:lnTo>
                  <a:pt x="0" y="31430"/>
                </a:lnTo>
                <a:lnTo>
                  <a:pt x="638" y="38128"/>
                </a:lnTo>
                <a:lnTo>
                  <a:pt x="6192" y="51108"/>
                </a:lnTo>
                <a:lnTo>
                  <a:pt x="16378" y="60077"/>
                </a:lnTo>
                <a:lnTo>
                  <a:pt x="29883" y="63418"/>
                </a:lnTo>
                <a:lnTo>
                  <a:pt x="40805" y="60441"/>
                </a:lnTo>
                <a:lnTo>
                  <a:pt x="49543" y="52397"/>
                </a:lnTo>
                <a:lnTo>
                  <a:pt x="55092" y="39384"/>
                </a:lnTo>
                <a:lnTo>
                  <a:pt x="56447" y="21502"/>
                </a:lnTo>
                <a:lnTo>
                  <a:pt x="49979" y="10142"/>
                </a:lnTo>
                <a:lnTo>
                  <a:pt x="38816" y="2528"/>
                </a:lnTo>
                <a:lnTo>
                  <a:pt x="23470" y="0"/>
                </a:lnTo>
              </a:path>
            </a:pathLst>
          </a:custGeom>
          <a:solidFill>
            <a:srgbClr val="FFFF66"/>
          </a:solidFill>
          <a:ln w="9525">
            <a:noFill/>
            <a:round/>
            <a:headEnd/>
            <a:tailEnd/>
          </a:ln>
        </p:spPr>
        <p:txBody>
          <a:bodyPr lIns="0" tIns="0" rIns="0" bIns="0"/>
          <a:lstStyle/>
          <a:p>
            <a:endParaRPr lang="it-IT"/>
          </a:p>
        </p:txBody>
      </p:sp>
      <p:sp>
        <p:nvSpPr>
          <p:cNvPr id="181829" name="object 594"/>
          <p:cNvSpPr>
            <a:spLocks/>
          </p:cNvSpPr>
          <p:nvPr/>
        </p:nvSpPr>
        <p:spPr bwMode="auto">
          <a:xfrm>
            <a:off x="5351463" y="3576638"/>
            <a:ext cx="55562" cy="61912"/>
          </a:xfrm>
          <a:custGeom>
            <a:avLst/>
            <a:gdLst/>
            <a:ahLst/>
            <a:cxnLst>
              <a:cxn ang="0">
                <a:pos x="0" y="31430"/>
              </a:cxn>
              <a:cxn ang="0">
                <a:pos x="3112" y="16985"/>
              </a:cxn>
              <a:cxn ang="0">
                <a:pos x="11440" y="5945"/>
              </a:cxn>
              <a:cxn ang="0">
                <a:pos x="23470" y="0"/>
              </a:cxn>
              <a:cxn ang="0">
                <a:pos x="38816" y="2528"/>
              </a:cxn>
              <a:cxn ang="0">
                <a:pos x="49979" y="10142"/>
              </a:cxn>
              <a:cxn ang="0">
                <a:pos x="56447" y="21502"/>
              </a:cxn>
              <a:cxn ang="0">
                <a:pos x="55092" y="39384"/>
              </a:cxn>
              <a:cxn ang="0">
                <a:pos x="49543" y="52397"/>
              </a:cxn>
              <a:cxn ang="0">
                <a:pos x="40805" y="60441"/>
              </a:cxn>
              <a:cxn ang="0">
                <a:pos x="29883" y="63418"/>
              </a:cxn>
              <a:cxn ang="0">
                <a:pos x="16378" y="60077"/>
              </a:cxn>
              <a:cxn ang="0">
                <a:pos x="6192" y="51108"/>
              </a:cxn>
              <a:cxn ang="0">
                <a:pos x="638" y="38128"/>
              </a:cxn>
              <a:cxn ang="0">
                <a:pos x="0" y="31430"/>
              </a:cxn>
            </a:cxnLst>
            <a:rect l="0" t="0" r="r" b="b"/>
            <a:pathLst>
              <a:path w="56447" h="63418">
                <a:moveTo>
                  <a:pt x="0" y="31430"/>
                </a:moveTo>
                <a:lnTo>
                  <a:pt x="3112" y="16985"/>
                </a:lnTo>
                <a:lnTo>
                  <a:pt x="11440" y="5945"/>
                </a:lnTo>
                <a:lnTo>
                  <a:pt x="23470" y="0"/>
                </a:lnTo>
                <a:lnTo>
                  <a:pt x="38816" y="2528"/>
                </a:lnTo>
                <a:lnTo>
                  <a:pt x="49979" y="10142"/>
                </a:lnTo>
                <a:lnTo>
                  <a:pt x="56447" y="21502"/>
                </a:lnTo>
                <a:lnTo>
                  <a:pt x="55092" y="39384"/>
                </a:lnTo>
                <a:lnTo>
                  <a:pt x="49543" y="52397"/>
                </a:lnTo>
                <a:lnTo>
                  <a:pt x="40805" y="60441"/>
                </a:lnTo>
                <a:lnTo>
                  <a:pt x="29883" y="63418"/>
                </a:lnTo>
                <a:lnTo>
                  <a:pt x="16378" y="60077"/>
                </a:lnTo>
                <a:lnTo>
                  <a:pt x="6192" y="51108"/>
                </a:lnTo>
                <a:lnTo>
                  <a:pt x="638" y="38128"/>
                </a:lnTo>
                <a:lnTo>
                  <a:pt x="0" y="31430"/>
                </a:lnTo>
                <a:close/>
              </a:path>
            </a:pathLst>
          </a:custGeom>
          <a:noFill/>
          <a:ln w="6095">
            <a:solidFill>
              <a:srgbClr val="000000"/>
            </a:solidFill>
            <a:round/>
            <a:headEnd/>
            <a:tailEnd/>
          </a:ln>
        </p:spPr>
        <p:txBody>
          <a:bodyPr lIns="0" tIns="0" rIns="0" bIns="0"/>
          <a:lstStyle/>
          <a:p>
            <a:endParaRPr lang="it-IT"/>
          </a:p>
        </p:txBody>
      </p:sp>
      <p:sp>
        <p:nvSpPr>
          <p:cNvPr id="181830" name="object 595"/>
          <p:cNvSpPr>
            <a:spLocks/>
          </p:cNvSpPr>
          <p:nvPr/>
        </p:nvSpPr>
        <p:spPr bwMode="auto">
          <a:xfrm>
            <a:off x="5545138" y="3576638"/>
            <a:ext cx="58737" cy="61912"/>
          </a:xfrm>
          <a:custGeom>
            <a:avLst/>
            <a:gdLst/>
            <a:ahLst/>
            <a:cxnLst>
              <a:cxn ang="0">
                <a:pos x="23706" y="0"/>
              </a:cxn>
              <a:cxn ang="0">
                <a:pos x="11512" y="6146"/>
              </a:cxn>
              <a:cxn ang="0">
                <a:pos x="3122" y="17075"/>
              </a:cxn>
              <a:cxn ang="0">
                <a:pos x="0" y="31213"/>
              </a:cxn>
              <a:cxn ang="0">
                <a:pos x="1345" y="40580"/>
              </a:cxn>
              <a:cxn ang="0">
                <a:pos x="7834" y="52251"/>
              </a:cxn>
              <a:cxn ang="0">
                <a:pos x="18948" y="60182"/>
              </a:cxn>
              <a:cxn ang="0">
                <a:pos x="33855" y="63021"/>
              </a:cxn>
              <a:cxn ang="0">
                <a:pos x="44483" y="59309"/>
              </a:cxn>
              <a:cxn ang="0">
                <a:pos x="52813" y="50863"/>
              </a:cxn>
              <a:cxn ang="0">
                <a:pos x="57902" y="37638"/>
              </a:cxn>
              <a:cxn ang="0">
                <a:pos x="58803" y="19592"/>
              </a:cxn>
              <a:cxn ang="0">
                <a:pos x="51651" y="9096"/>
              </a:cxn>
              <a:cxn ang="0">
                <a:pos x="39834" y="2169"/>
              </a:cxn>
              <a:cxn ang="0">
                <a:pos x="23706" y="0"/>
              </a:cxn>
            </a:cxnLst>
            <a:rect l="0" t="0" r="r" b="b"/>
            <a:pathLst>
              <a:path w="58803" h="63021">
                <a:moveTo>
                  <a:pt x="23706" y="0"/>
                </a:moveTo>
                <a:lnTo>
                  <a:pt x="11512" y="6146"/>
                </a:lnTo>
                <a:lnTo>
                  <a:pt x="3122" y="17075"/>
                </a:lnTo>
                <a:lnTo>
                  <a:pt x="0" y="31213"/>
                </a:lnTo>
                <a:lnTo>
                  <a:pt x="1345" y="40580"/>
                </a:lnTo>
                <a:lnTo>
                  <a:pt x="7834" y="52251"/>
                </a:lnTo>
                <a:lnTo>
                  <a:pt x="18948" y="60182"/>
                </a:lnTo>
                <a:lnTo>
                  <a:pt x="33855" y="63021"/>
                </a:lnTo>
                <a:lnTo>
                  <a:pt x="44483" y="59309"/>
                </a:lnTo>
                <a:lnTo>
                  <a:pt x="52813" y="50863"/>
                </a:lnTo>
                <a:lnTo>
                  <a:pt x="57902" y="37638"/>
                </a:lnTo>
                <a:lnTo>
                  <a:pt x="58803" y="19592"/>
                </a:lnTo>
                <a:lnTo>
                  <a:pt x="51651" y="9096"/>
                </a:lnTo>
                <a:lnTo>
                  <a:pt x="39834" y="2169"/>
                </a:lnTo>
                <a:lnTo>
                  <a:pt x="23706" y="0"/>
                </a:lnTo>
              </a:path>
            </a:pathLst>
          </a:custGeom>
          <a:solidFill>
            <a:srgbClr val="FFFF66"/>
          </a:solidFill>
          <a:ln w="9525">
            <a:noFill/>
            <a:round/>
            <a:headEnd/>
            <a:tailEnd/>
          </a:ln>
        </p:spPr>
        <p:txBody>
          <a:bodyPr lIns="0" tIns="0" rIns="0" bIns="0"/>
          <a:lstStyle/>
          <a:p>
            <a:endParaRPr lang="it-IT"/>
          </a:p>
        </p:txBody>
      </p:sp>
      <p:sp>
        <p:nvSpPr>
          <p:cNvPr id="181831" name="object 596"/>
          <p:cNvSpPr>
            <a:spLocks/>
          </p:cNvSpPr>
          <p:nvPr/>
        </p:nvSpPr>
        <p:spPr bwMode="auto">
          <a:xfrm>
            <a:off x="5545138" y="3576638"/>
            <a:ext cx="58737" cy="61912"/>
          </a:xfrm>
          <a:custGeom>
            <a:avLst/>
            <a:gdLst/>
            <a:ahLst/>
            <a:cxnLst>
              <a:cxn ang="0">
                <a:pos x="0" y="31213"/>
              </a:cxn>
              <a:cxn ang="0">
                <a:pos x="3122" y="17075"/>
              </a:cxn>
              <a:cxn ang="0">
                <a:pos x="11512" y="6146"/>
              </a:cxn>
              <a:cxn ang="0">
                <a:pos x="23706" y="0"/>
              </a:cxn>
              <a:cxn ang="0">
                <a:pos x="39834" y="2169"/>
              </a:cxn>
              <a:cxn ang="0">
                <a:pos x="51651" y="9096"/>
              </a:cxn>
              <a:cxn ang="0">
                <a:pos x="58803" y="19592"/>
              </a:cxn>
              <a:cxn ang="0">
                <a:pos x="57902" y="37638"/>
              </a:cxn>
              <a:cxn ang="0">
                <a:pos x="52813" y="50863"/>
              </a:cxn>
              <a:cxn ang="0">
                <a:pos x="44483" y="59309"/>
              </a:cxn>
              <a:cxn ang="0">
                <a:pos x="33855" y="63021"/>
              </a:cxn>
              <a:cxn ang="0">
                <a:pos x="18948" y="60182"/>
              </a:cxn>
              <a:cxn ang="0">
                <a:pos x="7834" y="52251"/>
              </a:cxn>
              <a:cxn ang="0">
                <a:pos x="1345" y="40580"/>
              </a:cxn>
              <a:cxn ang="0">
                <a:pos x="0" y="31213"/>
              </a:cxn>
            </a:cxnLst>
            <a:rect l="0" t="0" r="r" b="b"/>
            <a:pathLst>
              <a:path w="58803" h="63021">
                <a:moveTo>
                  <a:pt x="0" y="31213"/>
                </a:moveTo>
                <a:lnTo>
                  <a:pt x="3122" y="17075"/>
                </a:lnTo>
                <a:lnTo>
                  <a:pt x="11512" y="6146"/>
                </a:lnTo>
                <a:lnTo>
                  <a:pt x="23706" y="0"/>
                </a:lnTo>
                <a:lnTo>
                  <a:pt x="39834" y="2169"/>
                </a:lnTo>
                <a:lnTo>
                  <a:pt x="51651" y="9096"/>
                </a:lnTo>
                <a:lnTo>
                  <a:pt x="58803" y="19592"/>
                </a:lnTo>
                <a:lnTo>
                  <a:pt x="57902" y="37638"/>
                </a:lnTo>
                <a:lnTo>
                  <a:pt x="52813" y="50863"/>
                </a:lnTo>
                <a:lnTo>
                  <a:pt x="44483" y="59309"/>
                </a:lnTo>
                <a:lnTo>
                  <a:pt x="33855" y="63021"/>
                </a:lnTo>
                <a:lnTo>
                  <a:pt x="18948" y="60182"/>
                </a:lnTo>
                <a:lnTo>
                  <a:pt x="7834" y="52251"/>
                </a:lnTo>
                <a:lnTo>
                  <a:pt x="1345" y="40580"/>
                </a:lnTo>
                <a:lnTo>
                  <a:pt x="0" y="31213"/>
                </a:lnTo>
                <a:close/>
              </a:path>
            </a:pathLst>
          </a:custGeom>
          <a:noFill/>
          <a:ln w="6096">
            <a:solidFill>
              <a:srgbClr val="000000"/>
            </a:solidFill>
            <a:round/>
            <a:headEnd/>
            <a:tailEnd/>
          </a:ln>
        </p:spPr>
        <p:txBody>
          <a:bodyPr lIns="0" tIns="0" rIns="0" bIns="0"/>
          <a:lstStyle/>
          <a:p>
            <a:endParaRPr lang="it-IT"/>
          </a:p>
        </p:txBody>
      </p:sp>
      <p:sp>
        <p:nvSpPr>
          <p:cNvPr id="181832" name="object 597"/>
          <p:cNvSpPr>
            <a:spLocks/>
          </p:cNvSpPr>
          <p:nvPr/>
        </p:nvSpPr>
        <p:spPr bwMode="auto">
          <a:xfrm>
            <a:off x="5643563" y="3576638"/>
            <a:ext cx="58737" cy="61912"/>
          </a:xfrm>
          <a:custGeom>
            <a:avLst/>
            <a:gdLst/>
            <a:ahLst/>
            <a:cxnLst>
              <a:cxn ang="0">
                <a:pos x="23706" y="0"/>
              </a:cxn>
              <a:cxn ang="0">
                <a:pos x="11512" y="6146"/>
              </a:cxn>
              <a:cxn ang="0">
                <a:pos x="3122" y="17075"/>
              </a:cxn>
              <a:cxn ang="0">
                <a:pos x="0" y="31213"/>
              </a:cxn>
              <a:cxn ang="0">
                <a:pos x="1345" y="40580"/>
              </a:cxn>
              <a:cxn ang="0">
                <a:pos x="7834" y="52251"/>
              </a:cxn>
              <a:cxn ang="0">
                <a:pos x="18948" y="60182"/>
              </a:cxn>
              <a:cxn ang="0">
                <a:pos x="33855" y="63021"/>
              </a:cxn>
              <a:cxn ang="0">
                <a:pos x="44483" y="59309"/>
              </a:cxn>
              <a:cxn ang="0">
                <a:pos x="52813" y="50863"/>
              </a:cxn>
              <a:cxn ang="0">
                <a:pos x="57902" y="37638"/>
              </a:cxn>
              <a:cxn ang="0">
                <a:pos x="58803" y="19592"/>
              </a:cxn>
              <a:cxn ang="0">
                <a:pos x="51651" y="9096"/>
              </a:cxn>
              <a:cxn ang="0">
                <a:pos x="39834" y="2169"/>
              </a:cxn>
              <a:cxn ang="0">
                <a:pos x="23706" y="0"/>
              </a:cxn>
            </a:cxnLst>
            <a:rect l="0" t="0" r="r" b="b"/>
            <a:pathLst>
              <a:path w="58803" h="63021">
                <a:moveTo>
                  <a:pt x="23706" y="0"/>
                </a:moveTo>
                <a:lnTo>
                  <a:pt x="11512" y="6146"/>
                </a:lnTo>
                <a:lnTo>
                  <a:pt x="3122" y="17075"/>
                </a:lnTo>
                <a:lnTo>
                  <a:pt x="0" y="31213"/>
                </a:lnTo>
                <a:lnTo>
                  <a:pt x="1345" y="40580"/>
                </a:lnTo>
                <a:lnTo>
                  <a:pt x="7834" y="52251"/>
                </a:lnTo>
                <a:lnTo>
                  <a:pt x="18948" y="60182"/>
                </a:lnTo>
                <a:lnTo>
                  <a:pt x="33855" y="63021"/>
                </a:lnTo>
                <a:lnTo>
                  <a:pt x="44483" y="59309"/>
                </a:lnTo>
                <a:lnTo>
                  <a:pt x="52813" y="50863"/>
                </a:lnTo>
                <a:lnTo>
                  <a:pt x="57902" y="37638"/>
                </a:lnTo>
                <a:lnTo>
                  <a:pt x="58803" y="19592"/>
                </a:lnTo>
                <a:lnTo>
                  <a:pt x="51651" y="9096"/>
                </a:lnTo>
                <a:lnTo>
                  <a:pt x="39834" y="2169"/>
                </a:lnTo>
                <a:lnTo>
                  <a:pt x="23706" y="0"/>
                </a:lnTo>
              </a:path>
            </a:pathLst>
          </a:custGeom>
          <a:solidFill>
            <a:srgbClr val="FFFF66"/>
          </a:solidFill>
          <a:ln w="9525">
            <a:noFill/>
            <a:round/>
            <a:headEnd/>
            <a:tailEnd/>
          </a:ln>
        </p:spPr>
        <p:txBody>
          <a:bodyPr lIns="0" tIns="0" rIns="0" bIns="0"/>
          <a:lstStyle/>
          <a:p>
            <a:endParaRPr lang="it-IT"/>
          </a:p>
        </p:txBody>
      </p:sp>
      <p:sp>
        <p:nvSpPr>
          <p:cNvPr id="181833" name="object 598"/>
          <p:cNvSpPr>
            <a:spLocks/>
          </p:cNvSpPr>
          <p:nvPr/>
        </p:nvSpPr>
        <p:spPr bwMode="auto">
          <a:xfrm>
            <a:off x="5643563" y="3576638"/>
            <a:ext cx="58737" cy="61912"/>
          </a:xfrm>
          <a:custGeom>
            <a:avLst/>
            <a:gdLst/>
            <a:ahLst/>
            <a:cxnLst>
              <a:cxn ang="0">
                <a:pos x="0" y="31213"/>
              </a:cxn>
              <a:cxn ang="0">
                <a:pos x="3122" y="17075"/>
              </a:cxn>
              <a:cxn ang="0">
                <a:pos x="11512" y="6146"/>
              </a:cxn>
              <a:cxn ang="0">
                <a:pos x="23706" y="0"/>
              </a:cxn>
              <a:cxn ang="0">
                <a:pos x="39834" y="2169"/>
              </a:cxn>
              <a:cxn ang="0">
                <a:pos x="51651" y="9096"/>
              </a:cxn>
              <a:cxn ang="0">
                <a:pos x="58803" y="19592"/>
              </a:cxn>
              <a:cxn ang="0">
                <a:pos x="57902" y="37638"/>
              </a:cxn>
              <a:cxn ang="0">
                <a:pos x="52813" y="50863"/>
              </a:cxn>
              <a:cxn ang="0">
                <a:pos x="44483" y="59309"/>
              </a:cxn>
              <a:cxn ang="0">
                <a:pos x="33855" y="63021"/>
              </a:cxn>
              <a:cxn ang="0">
                <a:pos x="18948" y="60182"/>
              </a:cxn>
              <a:cxn ang="0">
                <a:pos x="7834" y="52251"/>
              </a:cxn>
              <a:cxn ang="0">
                <a:pos x="1345" y="40580"/>
              </a:cxn>
              <a:cxn ang="0">
                <a:pos x="0" y="31213"/>
              </a:cxn>
            </a:cxnLst>
            <a:rect l="0" t="0" r="r" b="b"/>
            <a:pathLst>
              <a:path w="58803" h="63021">
                <a:moveTo>
                  <a:pt x="0" y="31213"/>
                </a:moveTo>
                <a:lnTo>
                  <a:pt x="3122" y="17075"/>
                </a:lnTo>
                <a:lnTo>
                  <a:pt x="11512" y="6146"/>
                </a:lnTo>
                <a:lnTo>
                  <a:pt x="23706" y="0"/>
                </a:lnTo>
                <a:lnTo>
                  <a:pt x="39834" y="2169"/>
                </a:lnTo>
                <a:lnTo>
                  <a:pt x="51651" y="9096"/>
                </a:lnTo>
                <a:lnTo>
                  <a:pt x="58803" y="19592"/>
                </a:lnTo>
                <a:lnTo>
                  <a:pt x="57902" y="37638"/>
                </a:lnTo>
                <a:lnTo>
                  <a:pt x="52813" y="50863"/>
                </a:lnTo>
                <a:lnTo>
                  <a:pt x="44483" y="59309"/>
                </a:lnTo>
                <a:lnTo>
                  <a:pt x="33855" y="63021"/>
                </a:lnTo>
                <a:lnTo>
                  <a:pt x="18948" y="60182"/>
                </a:lnTo>
                <a:lnTo>
                  <a:pt x="7834" y="52251"/>
                </a:lnTo>
                <a:lnTo>
                  <a:pt x="1345" y="40580"/>
                </a:lnTo>
                <a:lnTo>
                  <a:pt x="0" y="31213"/>
                </a:lnTo>
                <a:close/>
              </a:path>
            </a:pathLst>
          </a:custGeom>
          <a:noFill/>
          <a:ln w="6096">
            <a:solidFill>
              <a:srgbClr val="000000"/>
            </a:solidFill>
            <a:round/>
            <a:headEnd/>
            <a:tailEnd/>
          </a:ln>
        </p:spPr>
        <p:txBody>
          <a:bodyPr lIns="0" tIns="0" rIns="0" bIns="0"/>
          <a:lstStyle/>
          <a:p>
            <a:endParaRPr lang="it-IT"/>
          </a:p>
        </p:txBody>
      </p:sp>
      <p:sp>
        <p:nvSpPr>
          <p:cNvPr id="181834" name="object 599"/>
          <p:cNvSpPr>
            <a:spLocks/>
          </p:cNvSpPr>
          <p:nvPr/>
        </p:nvSpPr>
        <p:spPr bwMode="auto">
          <a:xfrm>
            <a:off x="5743575" y="3576638"/>
            <a:ext cx="57150" cy="61912"/>
          </a:xfrm>
          <a:custGeom>
            <a:avLst/>
            <a:gdLst/>
            <a:ahLst/>
            <a:cxnLst>
              <a:cxn ang="0">
                <a:pos x="23470" y="0"/>
              </a:cxn>
              <a:cxn ang="0">
                <a:pos x="11440" y="5945"/>
              </a:cxn>
              <a:cxn ang="0">
                <a:pos x="3112" y="16985"/>
              </a:cxn>
              <a:cxn ang="0">
                <a:pos x="0" y="31430"/>
              </a:cxn>
              <a:cxn ang="0">
                <a:pos x="638" y="38128"/>
              </a:cxn>
              <a:cxn ang="0">
                <a:pos x="6192" y="51108"/>
              </a:cxn>
              <a:cxn ang="0">
                <a:pos x="16378" y="60077"/>
              </a:cxn>
              <a:cxn ang="0">
                <a:pos x="29883" y="63418"/>
              </a:cxn>
              <a:cxn ang="0">
                <a:pos x="40805" y="60441"/>
              </a:cxn>
              <a:cxn ang="0">
                <a:pos x="49543" y="52397"/>
              </a:cxn>
              <a:cxn ang="0">
                <a:pos x="55092" y="39384"/>
              </a:cxn>
              <a:cxn ang="0">
                <a:pos x="56447" y="21502"/>
              </a:cxn>
              <a:cxn ang="0">
                <a:pos x="49979" y="10142"/>
              </a:cxn>
              <a:cxn ang="0">
                <a:pos x="38816" y="2528"/>
              </a:cxn>
              <a:cxn ang="0">
                <a:pos x="23470" y="0"/>
              </a:cxn>
            </a:cxnLst>
            <a:rect l="0" t="0" r="r" b="b"/>
            <a:pathLst>
              <a:path w="56447" h="63418">
                <a:moveTo>
                  <a:pt x="23470" y="0"/>
                </a:moveTo>
                <a:lnTo>
                  <a:pt x="11440" y="5945"/>
                </a:lnTo>
                <a:lnTo>
                  <a:pt x="3112" y="16985"/>
                </a:lnTo>
                <a:lnTo>
                  <a:pt x="0" y="31430"/>
                </a:lnTo>
                <a:lnTo>
                  <a:pt x="638" y="38128"/>
                </a:lnTo>
                <a:lnTo>
                  <a:pt x="6192" y="51108"/>
                </a:lnTo>
                <a:lnTo>
                  <a:pt x="16378" y="60077"/>
                </a:lnTo>
                <a:lnTo>
                  <a:pt x="29883" y="63418"/>
                </a:lnTo>
                <a:lnTo>
                  <a:pt x="40805" y="60441"/>
                </a:lnTo>
                <a:lnTo>
                  <a:pt x="49543" y="52397"/>
                </a:lnTo>
                <a:lnTo>
                  <a:pt x="55092" y="39384"/>
                </a:lnTo>
                <a:lnTo>
                  <a:pt x="56447" y="21502"/>
                </a:lnTo>
                <a:lnTo>
                  <a:pt x="49979" y="10142"/>
                </a:lnTo>
                <a:lnTo>
                  <a:pt x="38816" y="2528"/>
                </a:lnTo>
                <a:lnTo>
                  <a:pt x="23470" y="0"/>
                </a:lnTo>
              </a:path>
            </a:pathLst>
          </a:custGeom>
          <a:solidFill>
            <a:srgbClr val="FFFF66"/>
          </a:solidFill>
          <a:ln w="9525">
            <a:noFill/>
            <a:round/>
            <a:headEnd/>
            <a:tailEnd/>
          </a:ln>
        </p:spPr>
        <p:txBody>
          <a:bodyPr lIns="0" tIns="0" rIns="0" bIns="0"/>
          <a:lstStyle/>
          <a:p>
            <a:endParaRPr lang="it-IT"/>
          </a:p>
        </p:txBody>
      </p:sp>
      <p:sp>
        <p:nvSpPr>
          <p:cNvPr id="181835" name="object 600"/>
          <p:cNvSpPr>
            <a:spLocks/>
          </p:cNvSpPr>
          <p:nvPr/>
        </p:nvSpPr>
        <p:spPr bwMode="auto">
          <a:xfrm>
            <a:off x="5743575" y="3576638"/>
            <a:ext cx="57150" cy="61912"/>
          </a:xfrm>
          <a:custGeom>
            <a:avLst/>
            <a:gdLst/>
            <a:ahLst/>
            <a:cxnLst>
              <a:cxn ang="0">
                <a:pos x="0" y="31430"/>
              </a:cxn>
              <a:cxn ang="0">
                <a:pos x="3112" y="16985"/>
              </a:cxn>
              <a:cxn ang="0">
                <a:pos x="11440" y="5945"/>
              </a:cxn>
              <a:cxn ang="0">
                <a:pos x="23470" y="0"/>
              </a:cxn>
              <a:cxn ang="0">
                <a:pos x="38816" y="2528"/>
              </a:cxn>
              <a:cxn ang="0">
                <a:pos x="49979" y="10142"/>
              </a:cxn>
              <a:cxn ang="0">
                <a:pos x="56447" y="21502"/>
              </a:cxn>
              <a:cxn ang="0">
                <a:pos x="55092" y="39384"/>
              </a:cxn>
              <a:cxn ang="0">
                <a:pos x="49543" y="52397"/>
              </a:cxn>
              <a:cxn ang="0">
                <a:pos x="40805" y="60441"/>
              </a:cxn>
              <a:cxn ang="0">
                <a:pos x="29883" y="63418"/>
              </a:cxn>
              <a:cxn ang="0">
                <a:pos x="16378" y="60077"/>
              </a:cxn>
              <a:cxn ang="0">
                <a:pos x="6192" y="51108"/>
              </a:cxn>
              <a:cxn ang="0">
                <a:pos x="638" y="38128"/>
              </a:cxn>
              <a:cxn ang="0">
                <a:pos x="0" y="31430"/>
              </a:cxn>
            </a:cxnLst>
            <a:rect l="0" t="0" r="r" b="b"/>
            <a:pathLst>
              <a:path w="56447" h="63418">
                <a:moveTo>
                  <a:pt x="0" y="31430"/>
                </a:moveTo>
                <a:lnTo>
                  <a:pt x="3112" y="16985"/>
                </a:lnTo>
                <a:lnTo>
                  <a:pt x="11440" y="5945"/>
                </a:lnTo>
                <a:lnTo>
                  <a:pt x="23470" y="0"/>
                </a:lnTo>
                <a:lnTo>
                  <a:pt x="38816" y="2528"/>
                </a:lnTo>
                <a:lnTo>
                  <a:pt x="49979" y="10142"/>
                </a:lnTo>
                <a:lnTo>
                  <a:pt x="56447" y="21502"/>
                </a:lnTo>
                <a:lnTo>
                  <a:pt x="55092" y="39384"/>
                </a:lnTo>
                <a:lnTo>
                  <a:pt x="49543" y="52397"/>
                </a:lnTo>
                <a:lnTo>
                  <a:pt x="40805" y="60441"/>
                </a:lnTo>
                <a:lnTo>
                  <a:pt x="29883" y="63418"/>
                </a:lnTo>
                <a:lnTo>
                  <a:pt x="16378" y="60077"/>
                </a:lnTo>
                <a:lnTo>
                  <a:pt x="6192" y="51108"/>
                </a:lnTo>
                <a:lnTo>
                  <a:pt x="638" y="38128"/>
                </a:lnTo>
                <a:lnTo>
                  <a:pt x="0" y="31430"/>
                </a:lnTo>
                <a:close/>
              </a:path>
            </a:pathLst>
          </a:custGeom>
          <a:noFill/>
          <a:ln w="6095">
            <a:solidFill>
              <a:srgbClr val="000000"/>
            </a:solidFill>
            <a:round/>
            <a:headEnd/>
            <a:tailEnd/>
          </a:ln>
        </p:spPr>
        <p:txBody>
          <a:bodyPr lIns="0" tIns="0" rIns="0" bIns="0"/>
          <a:lstStyle/>
          <a:p>
            <a:endParaRPr lang="it-IT"/>
          </a:p>
        </p:txBody>
      </p:sp>
      <p:sp>
        <p:nvSpPr>
          <p:cNvPr id="181836" name="object 601"/>
          <p:cNvSpPr>
            <a:spLocks/>
          </p:cNvSpPr>
          <p:nvPr/>
        </p:nvSpPr>
        <p:spPr bwMode="auto">
          <a:xfrm>
            <a:off x="4283075"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837" name="object 602"/>
          <p:cNvSpPr>
            <a:spLocks/>
          </p:cNvSpPr>
          <p:nvPr/>
        </p:nvSpPr>
        <p:spPr bwMode="auto">
          <a:xfrm>
            <a:off x="4476750"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838" name="object 603"/>
          <p:cNvSpPr>
            <a:spLocks/>
          </p:cNvSpPr>
          <p:nvPr/>
        </p:nvSpPr>
        <p:spPr bwMode="auto">
          <a:xfrm>
            <a:off x="4522788"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839" name="object 604"/>
          <p:cNvSpPr>
            <a:spLocks/>
          </p:cNvSpPr>
          <p:nvPr/>
        </p:nvSpPr>
        <p:spPr bwMode="auto">
          <a:xfrm>
            <a:off x="4619625"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840" name="object 605"/>
          <p:cNvSpPr>
            <a:spLocks/>
          </p:cNvSpPr>
          <p:nvPr/>
        </p:nvSpPr>
        <p:spPr bwMode="auto">
          <a:xfrm>
            <a:off x="4718050" y="3632200"/>
            <a:ext cx="0" cy="76200"/>
          </a:xfrm>
          <a:custGeom>
            <a:avLst/>
            <a:gdLst/>
            <a:ahLst/>
            <a:cxnLst>
              <a:cxn ang="0">
                <a:pos x="0" y="0"/>
              </a:cxn>
              <a:cxn ang="0">
                <a:pos x="0" y="76199"/>
              </a:cxn>
            </a:cxnLst>
            <a:rect l="0" t="0" r="r" b="b"/>
            <a:pathLst>
              <a:path h="76200">
                <a:moveTo>
                  <a:pt x="0" y="0"/>
                </a:moveTo>
                <a:lnTo>
                  <a:pt x="0" y="76199"/>
                </a:lnTo>
              </a:path>
            </a:pathLst>
          </a:custGeom>
          <a:noFill/>
          <a:ln w="6096">
            <a:solidFill>
              <a:srgbClr val="000000"/>
            </a:solidFill>
            <a:round/>
            <a:headEnd/>
            <a:tailEnd/>
          </a:ln>
        </p:spPr>
        <p:txBody>
          <a:bodyPr lIns="0" tIns="0" rIns="0" bIns="0"/>
          <a:lstStyle/>
          <a:p>
            <a:endParaRPr lang="it-IT"/>
          </a:p>
        </p:txBody>
      </p:sp>
      <p:sp>
        <p:nvSpPr>
          <p:cNvPr id="181841" name="object 606"/>
          <p:cNvSpPr>
            <a:spLocks/>
          </p:cNvSpPr>
          <p:nvPr/>
        </p:nvSpPr>
        <p:spPr bwMode="auto">
          <a:xfrm>
            <a:off x="5842000" y="3576638"/>
            <a:ext cx="55563" cy="61912"/>
          </a:xfrm>
          <a:custGeom>
            <a:avLst/>
            <a:gdLst/>
            <a:ahLst/>
            <a:cxnLst>
              <a:cxn ang="0">
                <a:pos x="23470" y="0"/>
              </a:cxn>
              <a:cxn ang="0">
                <a:pos x="11440" y="5945"/>
              </a:cxn>
              <a:cxn ang="0">
                <a:pos x="3112" y="16985"/>
              </a:cxn>
              <a:cxn ang="0">
                <a:pos x="0" y="31430"/>
              </a:cxn>
              <a:cxn ang="0">
                <a:pos x="638" y="38128"/>
              </a:cxn>
              <a:cxn ang="0">
                <a:pos x="6192" y="51108"/>
              </a:cxn>
              <a:cxn ang="0">
                <a:pos x="16378" y="60077"/>
              </a:cxn>
              <a:cxn ang="0">
                <a:pos x="29883" y="63418"/>
              </a:cxn>
              <a:cxn ang="0">
                <a:pos x="40805" y="60441"/>
              </a:cxn>
              <a:cxn ang="0">
                <a:pos x="49543" y="52397"/>
              </a:cxn>
              <a:cxn ang="0">
                <a:pos x="55092" y="39384"/>
              </a:cxn>
              <a:cxn ang="0">
                <a:pos x="56447" y="21502"/>
              </a:cxn>
              <a:cxn ang="0">
                <a:pos x="49979" y="10142"/>
              </a:cxn>
              <a:cxn ang="0">
                <a:pos x="38816" y="2528"/>
              </a:cxn>
              <a:cxn ang="0">
                <a:pos x="23470" y="0"/>
              </a:cxn>
            </a:cxnLst>
            <a:rect l="0" t="0" r="r" b="b"/>
            <a:pathLst>
              <a:path w="56447" h="63418">
                <a:moveTo>
                  <a:pt x="23470" y="0"/>
                </a:moveTo>
                <a:lnTo>
                  <a:pt x="11440" y="5945"/>
                </a:lnTo>
                <a:lnTo>
                  <a:pt x="3112" y="16985"/>
                </a:lnTo>
                <a:lnTo>
                  <a:pt x="0" y="31430"/>
                </a:lnTo>
                <a:lnTo>
                  <a:pt x="638" y="38128"/>
                </a:lnTo>
                <a:lnTo>
                  <a:pt x="6192" y="51108"/>
                </a:lnTo>
                <a:lnTo>
                  <a:pt x="16378" y="60077"/>
                </a:lnTo>
                <a:lnTo>
                  <a:pt x="29883" y="63418"/>
                </a:lnTo>
                <a:lnTo>
                  <a:pt x="40805" y="60441"/>
                </a:lnTo>
                <a:lnTo>
                  <a:pt x="49543" y="52397"/>
                </a:lnTo>
                <a:lnTo>
                  <a:pt x="55092" y="39384"/>
                </a:lnTo>
                <a:lnTo>
                  <a:pt x="56447" y="21502"/>
                </a:lnTo>
                <a:lnTo>
                  <a:pt x="49979" y="10142"/>
                </a:lnTo>
                <a:lnTo>
                  <a:pt x="38816" y="2528"/>
                </a:lnTo>
                <a:lnTo>
                  <a:pt x="23470" y="0"/>
                </a:lnTo>
              </a:path>
            </a:pathLst>
          </a:custGeom>
          <a:solidFill>
            <a:srgbClr val="FFFF66"/>
          </a:solidFill>
          <a:ln w="9525">
            <a:noFill/>
            <a:round/>
            <a:headEnd/>
            <a:tailEnd/>
          </a:ln>
        </p:spPr>
        <p:txBody>
          <a:bodyPr lIns="0" tIns="0" rIns="0" bIns="0"/>
          <a:lstStyle/>
          <a:p>
            <a:endParaRPr lang="it-IT"/>
          </a:p>
        </p:txBody>
      </p:sp>
      <p:sp>
        <p:nvSpPr>
          <p:cNvPr id="181842" name="object 607"/>
          <p:cNvSpPr>
            <a:spLocks/>
          </p:cNvSpPr>
          <p:nvPr/>
        </p:nvSpPr>
        <p:spPr bwMode="auto">
          <a:xfrm>
            <a:off x="5842000" y="3576638"/>
            <a:ext cx="55563" cy="61912"/>
          </a:xfrm>
          <a:custGeom>
            <a:avLst/>
            <a:gdLst/>
            <a:ahLst/>
            <a:cxnLst>
              <a:cxn ang="0">
                <a:pos x="0" y="31430"/>
              </a:cxn>
              <a:cxn ang="0">
                <a:pos x="3112" y="16985"/>
              </a:cxn>
              <a:cxn ang="0">
                <a:pos x="11440" y="5945"/>
              </a:cxn>
              <a:cxn ang="0">
                <a:pos x="23470" y="0"/>
              </a:cxn>
              <a:cxn ang="0">
                <a:pos x="38816" y="2528"/>
              </a:cxn>
              <a:cxn ang="0">
                <a:pos x="49979" y="10142"/>
              </a:cxn>
              <a:cxn ang="0">
                <a:pos x="56447" y="21502"/>
              </a:cxn>
              <a:cxn ang="0">
                <a:pos x="55092" y="39384"/>
              </a:cxn>
              <a:cxn ang="0">
                <a:pos x="49543" y="52397"/>
              </a:cxn>
              <a:cxn ang="0">
                <a:pos x="40805" y="60441"/>
              </a:cxn>
              <a:cxn ang="0">
                <a:pos x="29883" y="63418"/>
              </a:cxn>
              <a:cxn ang="0">
                <a:pos x="16378" y="60077"/>
              </a:cxn>
              <a:cxn ang="0">
                <a:pos x="6192" y="51108"/>
              </a:cxn>
              <a:cxn ang="0">
                <a:pos x="638" y="38128"/>
              </a:cxn>
              <a:cxn ang="0">
                <a:pos x="0" y="31430"/>
              </a:cxn>
            </a:cxnLst>
            <a:rect l="0" t="0" r="r" b="b"/>
            <a:pathLst>
              <a:path w="56447" h="63418">
                <a:moveTo>
                  <a:pt x="0" y="31430"/>
                </a:moveTo>
                <a:lnTo>
                  <a:pt x="3112" y="16985"/>
                </a:lnTo>
                <a:lnTo>
                  <a:pt x="11440" y="5945"/>
                </a:lnTo>
                <a:lnTo>
                  <a:pt x="23470" y="0"/>
                </a:lnTo>
                <a:lnTo>
                  <a:pt x="38816" y="2528"/>
                </a:lnTo>
                <a:lnTo>
                  <a:pt x="49979" y="10142"/>
                </a:lnTo>
                <a:lnTo>
                  <a:pt x="56447" y="21502"/>
                </a:lnTo>
                <a:lnTo>
                  <a:pt x="55092" y="39384"/>
                </a:lnTo>
                <a:lnTo>
                  <a:pt x="49543" y="52397"/>
                </a:lnTo>
                <a:lnTo>
                  <a:pt x="40805" y="60441"/>
                </a:lnTo>
                <a:lnTo>
                  <a:pt x="29883" y="63418"/>
                </a:lnTo>
                <a:lnTo>
                  <a:pt x="16378" y="60077"/>
                </a:lnTo>
                <a:lnTo>
                  <a:pt x="6192" y="51108"/>
                </a:lnTo>
                <a:lnTo>
                  <a:pt x="638" y="38128"/>
                </a:lnTo>
                <a:lnTo>
                  <a:pt x="0" y="31430"/>
                </a:lnTo>
                <a:close/>
              </a:path>
            </a:pathLst>
          </a:custGeom>
          <a:noFill/>
          <a:ln w="6095">
            <a:solidFill>
              <a:srgbClr val="000000"/>
            </a:solidFill>
            <a:round/>
            <a:headEnd/>
            <a:tailEnd/>
          </a:ln>
        </p:spPr>
        <p:txBody>
          <a:bodyPr lIns="0" tIns="0" rIns="0" bIns="0"/>
          <a:lstStyle/>
          <a:p>
            <a:endParaRPr lang="it-IT"/>
          </a:p>
        </p:txBody>
      </p:sp>
      <p:sp>
        <p:nvSpPr>
          <p:cNvPr id="181843" name="object 608"/>
          <p:cNvSpPr>
            <a:spLocks/>
          </p:cNvSpPr>
          <p:nvPr/>
        </p:nvSpPr>
        <p:spPr bwMode="auto">
          <a:xfrm>
            <a:off x="5849938"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844" name="object 609"/>
          <p:cNvSpPr>
            <a:spLocks/>
          </p:cNvSpPr>
          <p:nvPr/>
        </p:nvSpPr>
        <p:spPr bwMode="auto">
          <a:xfrm>
            <a:off x="5892800" y="3729038"/>
            <a:ext cx="0" cy="123825"/>
          </a:xfrm>
          <a:custGeom>
            <a:avLst/>
            <a:gdLst/>
            <a:ahLst/>
            <a:cxnLst>
              <a:cxn ang="0">
                <a:pos x="0" y="123444"/>
              </a:cxn>
              <a:cxn ang="0">
                <a:pos x="0" y="0"/>
              </a:cxn>
            </a:cxnLst>
            <a:rect l="0" t="0" r="r" b="b"/>
            <a:pathLst>
              <a:path h="123444">
                <a:moveTo>
                  <a:pt x="0" y="123444"/>
                </a:moveTo>
                <a:lnTo>
                  <a:pt x="0" y="0"/>
                </a:lnTo>
              </a:path>
            </a:pathLst>
          </a:custGeom>
          <a:noFill/>
          <a:ln w="6096">
            <a:solidFill>
              <a:srgbClr val="000000"/>
            </a:solidFill>
            <a:round/>
            <a:headEnd/>
            <a:tailEnd/>
          </a:ln>
        </p:spPr>
        <p:txBody>
          <a:bodyPr lIns="0" tIns="0" rIns="0" bIns="0"/>
          <a:lstStyle/>
          <a:p>
            <a:endParaRPr lang="it-IT"/>
          </a:p>
        </p:txBody>
      </p:sp>
      <p:sp>
        <p:nvSpPr>
          <p:cNvPr id="181845" name="object 610"/>
          <p:cNvSpPr>
            <a:spLocks/>
          </p:cNvSpPr>
          <p:nvPr/>
        </p:nvSpPr>
        <p:spPr bwMode="auto">
          <a:xfrm>
            <a:off x="5842000" y="3832225"/>
            <a:ext cx="55563" cy="65088"/>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FF66"/>
          </a:solidFill>
          <a:ln w="9525">
            <a:noFill/>
            <a:round/>
            <a:headEnd/>
            <a:tailEnd/>
          </a:ln>
        </p:spPr>
        <p:txBody>
          <a:bodyPr lIns="0" tIns="0" rIns="0" bIns="0"/>
          <a:lstStyle/>
          <a:p>
            <a:endParaRPr lang="it-IT"/>
          </a:p>
        </p:txBody>
      </p:sp>
      <p:sp>
        <p:nvSpPr>
          <p:cNvPr id="181846" name="object 611"/>
          <p:cNvSpPr>
            <a:spLocks/>
          </p:cNvSpPr>
          <p:nvPr/>
        </p:nvSpPr>
        <p:spPr bwMode="auto">
          <a:xfrm>
            <a:off x="5842000" y="3832225"/>
            <a:ext cx="55563" cy="65088"/>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847" name="object 612"/>
          <p:cNvSpPr>
            <a:spLocks/>
          </p:cNvSpPr>
          <p:nvPr/>
        </p:nvSpPr>
        <p:spPr bwMode="auto">
          <a:xfrm>
            <a:off x="4271963" y="3154363"/>
            <a:ext cx="55562"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848" name="object 613"/>
          <p:cNvSpPr>
            <a:spLocks/>
          </p:cNvSpPr>
          <p:nvPr/>
        </p:nvSpPr>
        <p:spPr bwMode="auto">
          <a:xfrm>
            <a:off x="4271963" y="3154363"/>
            <a:ext cx="55562"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849" name="object 614"/>
          <p:cNvSpPr>
            <a:spLocks/>
          </p:cNvSpPr>
          <p:nvPr/>
        </p:nvSpPr>
        <p:spPr bwMode="auto">
          <a:xfrm>
            <a:off x="4665663" y="3154363"/>
            <a:ext cx="55562"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850" name="object 615"/>
          <p:cNvSpPr>
            <a:spLocks/>
          </p:cNvSpPr>
          <p:nvPr/>
        </p:nvSpPr>
        <p:spPr bwMode="auto">
          <a:xfrm>
            <a:off x="4665663" y="3154363"/>
            <a:ext cx="55562"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851" name="object 616"/>
          <p:cNvSpPr>
            <a:spLocks/>
          </p:cNvSpPr>
          <p:nvPr/>
        </p:nvSpPr>
        <p:spPr bwMode="auto">
          <a:xfrm>
            <a:off x="4859338" y="315436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181852" name="object 617"/>
          <p:cNvSpPr>
            <a:spLocks/>
          </p:cNvSpPr>
          <p:nvPr/>
        </p:nvSpPr>
        <p:spPr bwMode="auto">
          <a:xfrm>
            <a:off x="4859338" y="315436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853" name="object 618"/>
          <p:cNvSpPr>
            <a:spLocks/>
          </p:cNvSpPr>
          <p:nvPr/>
        </p:nvSpPr>
        <p:spPr bwMode="auto">
          <a:xfrm>
            <a:off x="4956175" y="3154363"/>
            <a:ext cx="61913" cy="63500"/>
          </a:xfrm>
          <a:custGeom>
            <a:avLst/>
            <a:gdLst/>
            <a:ahLst/>
            <a:cxnLst>
              <a:cxn ang="0">
                <a:pos x="22837" y="0"/>
              </a:cxn>
              <a:cxn ang="0">
                <a:pos x="11058" y="6696"/>
              </a:cxn>
              <a:cxn ang="0">
                <a:pos x="2988" y="17967"/>
              </a:cxn>
              <a:cxn ang="0">
                <a:pos x="0" y="32304"/>
              </a:cxn>
              <a:cxn ang="0">
                <a:pos x="143" y="35517"/>
              </a:cxn>
              <a:cxn ang="0">
                <a:pos x="3593" y="47397"/>
              </a:cxn>
              <a:cxn ang="0">
                <a:pos x="11590" y="56817"/>
              </a:cxn>
              <a:cxn ang="0">
                <a:pos x="24055" y="62754"/>
              </a:cxn>
              <a:cxn ang="0">
                <a:pos x="40911" y="64185"/>
              </a:cxn>
              <a:cxn ang="0">
                <a:pos x="52067" y="57106"/>
              </a:cxn>
              <a:cxn ang="0">
                <a:pos x="59653" y="45445"/>
              </a:cxn>
              <a:cxn ang="0">
                <a:pos x="62428" y="30292"/>
              </a:cxn>
              <a:cxn ang="0">
                <a:pos x="59296" y="17951"/>
              </a:cxn>
              <a:cxn ang="0">
                <a:pos x="51543" y="8103"/>
              </a:cxn>
              <a:cxn ang="0">
                <a:pos x="39323" y="1760"/>
              </a:cxn>
              <a:cxn ang="0">
                <a:pos x="22837" y="0"/>
              </a:cxn>
            </a:cxnLst>
            <a:rect l="0" t="0" r="r" b="b"/>
            <a:pathLst>
              <a:path w="62428" h="64185">
                <a:moveTo>
                  <a:pt x="22837" y="0"/>
                </a:moveTo>
                <a:lnTo>
                  <a:pt x="11058" y="6696"/>
                </a:lnTo>
                <a:lnTo>
                  <a:pt x="2988" y="17967"/>
                </a:lnTo>
                <a:lnTo>
                  <a:pt x="0" y="32304"/>
                </a:lnTo>
                <a:lnTo>
                  <a:pt x="143" y="35517"/>
                </a:lnTo>
                <a:lnTo>
                  <a:pt x="3593" y="47397"/>
                </a:lnTo>
                <a:lnTo>
                  <a:pt x="11590" y="56817"/>
                </a:lnTo>
                <a:lnTo>
                  <a:pt x="24055" y="62754"/>
                </a:lnTo>
                <a:lnTo>
                  <a:pt x="40911" y="64185"/>
                </a:lnTo>
                <a:lnTo>
                  <a:pt x="52067" y="57106"/>
                </a:lnTo>
                <a:lnTo>
                  <a:pt x="59653" y="45445"/>
                </a:lnTo>
                <a:lnTo>
                  <a:pt x="62428" y="30292"/>
                </a:lnTo>
                <a:lnTo>
                  <a:pt x="59296" y="17951"/>
                </a:lnTo>
                <a:lnTo>
                  <a:pt x="51543" y="8103"/>
                </a:lnTo>
                <a:lnTo>
                  <a:pt x="39323" y="1760"/>
                </a:lnTo>
                <a:lnTo>
                  <a:pt x="22837" y="0"/>
                </a:lnTo>
              </a:path>
            </a:pathLst>
          </a:custGeom>
          <a:solidFill>
            <a:srgbClr val="FFFF66"/>
          </a:solidFill>
          <a:ln w="9525">
            <a:noFill/>
            <a:round/>
            <a:headEnd/>
            <a:tailEnd/>
          </a:ln>
        </p:spPr>
        <p:txBody>
          <a:bodyPr lIns="0" tIns="0" rIns="0" bIns="0"/>
          <a:lstStyle/>
          <a:p>
            <a:endParaRPr lang="it-IT"/>
          </a:p>
        </p:txBody>
      </p:sp>
      <p:sp>
        <p:nvSpPr>
          <p:cNvPr id="181854" name="object 619"/>
          <p:cNvSpPr>
            <a:spLocks/>
          </p:cNvSpPr>
          <p:nvPr/>
        </p:nvSpPr>
        <p:spPr bwMode="auto">
          <a:xfrm>
            <a:off x="4956175" y="3154363"/>
            <a:ext cx="61913" cy="63500"/>
          </a:xfrm>
          <a:custGeom>
            <a:avLst/>
            <a:gdLst/>
            <a:ahLst/>
            <a:cxnLst>
              <a:cxn ang="0">
                <a:pos x="0" y="32304"/>
              </a:cxn>
              <a:cxn ang="0">
                <a:pos x="2991" y="17951"/>
              </a:cxn>
              <a:cxn ang="0">
                <a:pos x="11058" y="6696"/>
              </a:cxn>
              <a:cxn ang="0">
                <a:pos x="22837" y="0"/>
              </a:cxn>
              <a:cxn ang="0">
                <a:pos x="39323" y="1760"/>
              </a:cxn>
              <a:cxn ang="0">
                <a:pos x="51543" y="8103"/>
              </a:cxn>
              <a:cxn ang="0">
                <a:pos x="59308" y="17967"/>
              </a:cxn>
              <a:cxn ang="0">
                <a:pos x="62428" y="30292"/>
              </a:cxn>
              <a:cxn ang="0">
                <a:pos x="59653" y="45445"/>
              </a:cxn>
              <a:cxn ang="0">
                <a:pos x="52067" y="57106"/>
              </a:cxn>
              <a:cxn ang="0">
                <a:pos x="40911" y="64185"/>
              </a:cxn>
              <a:cxn ang="0">
                <a:pos x="24055" y="62754"/>
              </a:cxn>
              <a:cxn ang="0">
                <a:pos x="11590" y="56817"/>
              </a:cxn>
              <a:cxn ang="0">
                <a:pos x="3593" y="47397"/>
              </a:cxn>
              <a:cxn ang="0">
                <a:pos x="143" y="35517"/>
              </a:cxn>
              <a:cxn ang="0">
                <a:pos x="0" y="32304"/>
              </a:cxn>
            </a:cxnLst>
            <a:rect l="0" t="0" r="r" b="b"/>
            <a:pathLst>
              <a:path w="62428" h="64185">
                <a:moveTo>
                  <a:pt x="0" y="32304"/>
                </a:moveTo>
                <a:lnTo>
                  <a:pt x="2991" y="17951"/>
                </a:lnTo>
                <a:lnTo>
                  <a:pt x="11058" y="6696"/>
                </a:lnTo>
                <a:lnTo>
                  <a:pt x="22837" y="0"/>
                </a:lnTo>
                <a:lnTo>
                  <a:pt x="39323" y="1760"/>
                </a:lnTo>
                <a:lnTo>
                  <a:pt x="51543" y="8103"/>
                </a:lnTo>
                <a:lnTo>
                  <a:pt x="59308" y="17967"/>
                </a:lnTo>
                <a:lnTo>
                  <a:pt x="62428" y="30292"/>
                </a:lnTo>
                <a:lnTo>
                  <a:pt x="59653" y="45445"/>
                </a:lnTo>
                <a:lnTo>
                  <a:pt x="52067" y="57106"/>
                </a:lnTo>
                <a:lnTo>
                  <a:pt x="40911" y="64185"/>
                </a:lnTo>
                <a:lnTo>
                  <a:pt x="24055" y="62754"/>
                </a:lnTo>
                <a:lnTo>
                  <a:pt x="11590" y="56817"/>
                </a:lnTo>
                <a:lnTo>
                  <a:pt x="3593" y="47397"/>
                </a:lnTo>
                <a:lnTo>
                  <a:pt x="143" y="35517"/>
                </a:lnTo>
                <a:lnTo>
                  <a:pt x="0" y="32304"/>
                </a:lnTo>
                <a:close/>
              </a:path>
            </a:pathLst>
          </a:custGeom>
          <a:noFill/>
          <a:ln w="6096">
            <a:solidFill>
              <a:srgbClr val="000000"/>
            </a:solidFill>
            <a:round/>
            <a:headEnd/>
            <a:tailEnd/>
          </a:ln>
        </p:spPr>
        <p:txBody>
          <a:bodyPr lIns="0" tIns="0" rIns="0" bIns="0"/>
          <a:lstStyle/>
          <a:p>
            <a:endParaRPr lang="it-IT"/>
          </a:p>
        </p:txBody>
      </p:sp>
      <p:sp>
        <p:nvSpPr>
          <p:cNvPr id="181855" name="object 620"/>
          <p:cNvSpPr>
            <a:spLocks/>
          </p:cNvSpPr>
          <p:nvPr/>
        </p:nvSpPr>
        <p:spPr bwMode="auto">
          <a:xfrm>
            <a:off x="5351463" y="3154363"/>
            <a:ext cx="55562"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856" name="object 621"/>
          <p:cNvSpPr>
            <a:spLocks/>
          </p:cNvSpPr>
          <p:nvPr/>
        </p:nvSpPr>
        <p:spPr bwMode="auto">
          <a:xfrm>
            <a:off x="5351463" y="3154363"/>
            <a:ext cx="55562"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857" name="object 622"/>
          <p:cNvSpPr>
            <a:spLocks/>
          </p:cNvSpPr>
          <p:nvPr/>
        </p:nvSpPr>
        <p:spPr bwMode="auto">
          <a:xfrm>
            <a:off x="5545138" y="3154363"/>
            <a:ext cx="61912" cy="65087"/>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FF66"/>
          </a:solidFill>
          <a:ln w="9525">
            <a:noFill/>
            <a:round/>
            <a:headEnd/>
            <a:tailEnd/>
          </a:ln>
        </p:spPr>
        <p:txBody>
          <a:bodyPr lIns="0" tIns="0" rIns="0" bIns="0"/>
          <a:lstStyle/>
          <a:p>
            <a:endParaRPr lang="it-IT"/>
          </a:p>
        </p:txBody>
      </p:sp>
      <p:sp>
        <p:nvSpPr>
          <p:cNvPr id="181858" name="object 623"/>
          <p:cNvSpPr>
            <a:spLocks/>
          </p:cNvSpPr>
          <p:nvPr/>
        </p:nvSpPr>
        <p:spPr bwMode="auto">
          <a:xfrm>
            <a:off x="5545138" y="3154363"/>
            <a:ext cx="61912" cy="65087"/>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1859" name="object 624"/>
          <p:cNvSpPr>
            <a:spLocks/>
          </p:cNvSpPr>
          <p:nvPr/>
        </p:nvSpPr>
        <p:spPr bwMode="auto">
          <a:xfrm>
            <a:off x="5643563" y="3154363"/>
            <a:ext cx="60325" cy="65087"/>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FF66"/>
          </a:solidFill>
          <a:ln w="9525">
            <a:noFill/>
            <a:round/>
            <a:headEnd/>
            <a:tailEnd/>
          </a:ln>
        </p:spPr>
        <p:txBody>
          <a:bodyPr lIns="0" tIns="0" rIns="0" bIns="0"/>
          <a:lstStyle/>
          <a:p>
            <a:endParaRPr lang="it-IT"/>
          </a:p>
        </p:txBody>
      </p:sp>
      <p:sp>
        <p:nvSpPr>
          <p:cNvPr id="181860" name="object 625"/>
          <p:cNvSpPr>
            <a:spLocks/>
          </p:cNvSpPr>
          <p:nvPr/>
        </p:nvSpPr>
        <p:spPr bwMode="auto">
          <a:xfrm>
            <a:off x="5643563" y="3154363"/>
            <a:ext cx="60325" cy="65087"/>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1861" name="object 626"/>
          <p:cNvSpPr>
            <a:spLocks/>
          </p:cNvSpPr>
          <p:nvPr/>
        </p:nvSpPr>
        <p:spPr bwMode="auto">
          <a:xfrm>
            <a:off x="4271963" y="3411538"/>
            <a:ext cx="55562" cy="66675"/>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862" name="object 627"/>
          <p:cNvSpPr>
            <a:spLocks/>
          </p:cNvSpPr>
          <p:nvPr/>
        </p:nvSpPr>
        <p:spPr bwMode="auto">
          <a:xfrm>
            <a:off x="4271963" y="3411538"/>
            <a:ext cx="55562" cy="66675"/>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863" name="object 628"/>
          <p:cNvSpPr>
            <a:spLocks/>
          </p:cNvSpPr>
          <p:nvPr/>
        </p:nvSpPr>
        <p:spPr bwMode="auto">
          <a:xfrm>
            <a:off x="4422775" y="3306763"/>
            <a:ext cx="0" cy="125412"/>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1864" name="object 629"/>
          <p:cNvSpPr>
            <a:spLocks/>
          </p:cNvSpPr>
          <p:nvPr/>
        </p:nvSpPr>
        <p:spPr bwMode="auto">
          <a:xfrm>
            <a:off x="4368800" y="341153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181865" name="object 630"/>
          <p:cNvSpPr>
            <a:spLocks/>
          </p:cNvSpPr>
          <p:nvPr/>
        </p:nvSpPr>
        <p:spPr bwMode="auto">
          <a:xfrm>
            <a:off x="4368800" y="341153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866" name="object 631"/>
          <p:cNvSpPr>
            <a:spLocks/>
          </p:cNvSpPr>
          <p:nvPr/>
        </p:nvSpPr>
        <p:spPr bwMode="auto">
          <a:xfrm>
            <a:off x="4575175" y="3306763"/>
            <a:ext cx="0" cy="125412"/>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1867" name="object 632"/>
          <p:cNvSpPr>
            <a:spLocks/>
          </p:cNvSpPr>
          <p:nvPr/>
        </p:nvSpPr>
        <p:spPr bwMode="auto">
          <a:xfrm>
            <a:off x="4618038" y="3306763"/>
            <a:ext cx="0" cy="125412"/>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1868" name="object 633"/>
          <p:cNvSpPr>
            <a:spLocks/>
          </p:cNvSpPr>
          <p:nvPr/>
        </p:nvSpPr>
        <p:spPr bwMode="auto">
          <a:xfrm>
            <a:off x="4564063" y="341153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181869" name="object 634"/>
          <p:cNvSpPr>
            <a:spLocks/>
          </p:cNvSpPr>
          <p:nvPr/>
        </p:nvSpPr>
        <p:spPr bwMode="auto">
          <a:xfrm>
            <a:off x="4564063" y="341153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870" name="object 635"/>
          <p:cNvSpPr>
            <a:spLocks/>
          </p:cNvSpPr>
          <p:nvPr/>
        </p:nvSpPr>
        <p:spPr bwMode="auto">
          <a:xfrm>
            <a:off x="4913313" y="3306763"/>
            <a:ext cx="0" cy="125412"/>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1871" name="object 636"/>
          <p:cNvSpPr>
            <a:spLocks/>
          </p:cNvSpPr>
          <p:nvPr/>
        </p:nvSpPr>
        <p:spPr bwMode="auto">
          <a:xfrm>
            <a:off x="4859338" y="341153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181872" name="object 637"/>
          <p:cNvSpPr>
            <a:spLocks/>
          </p:cNvSpPr>
          <p:nvPr/>
        </p:nvSpPr>
        <p:spPr bwMode="auto">
          <a:xfrm>
            <a:off x="4859338" y="341153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873" name="object 638"/>
          <p:cNvSpPr>
            <a:spLocks/>
          </p:cNvSpPr>
          <p:nvPr/>
        </p:nvSpPr>
        <p:spPr bwMode="auto">
          <a:xfrm>
            <a:off x="5011738" y="3306763"/>
            <a:ext cx="0" cy="125412"/>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1874" name="object 639"/>
          <p:cNvSpPr>
            <a:spLocks/>
          </p:cNvSpPr>
          <p:nvPr/>
        </p:nvSpPr>
        <p:spPr bwMode="auto">
          <a:xfrm>
            <a:off x="4956175" y="3411538"/>
            <a:ext cx="61913" cy="65087"/>
          </a:xfrm>
          <a:custGeom>
            <a:avLst/>
            <a:gdLst/>
            <a:ahLst/>
            <a:cxnLst>
              <a:cxn ang="0">
                <a:pos x="22837" y="0"/>
              </a:cxn>
              <a:cxn ang="0">
                <a:pos x="11058" y="6696"/>
              </a:cxn>
              <a:cxn ang="0">
                <a:pos x="2988" y="17967"/>
              </a:cxn>
              <a:cxn ang="0">
                <a:pos x="0" y="32304"/>
              </a:cxn>
              <a:cxn ang="0">
                <a:pos x="143" y="35517"/>
              </a:cxn>
              <a:cxn ang="0">
                <a:pos x="3593" y="47397"/>
              </a:cxn>
              <a:cxn ang="0">
                <a:pos x="11590" y="56817"/>
              </a:cxn>
              <a:cxn ang="0">
                <a:pos x="24055" y="62754"/>
              </a:cxn>
              <a:cxn ang="0">
                <a:pos x="40911" y="64185"/>
              </a:cxn>
              <a:cxn ang="0">
                <a:pos x="52067" y="57106"/>
              </a:cxn>
              <a:cxn ang="0">
                <a:pos x="59653" y="45445"/>
              </a:cxn>
              <a:cxn ang="0">
                <a:pos x="62428" y="30292"/>
              </a:cxn>
              <a:cxn ang="0">
                <a:pos x="59296" y="17951"/>
              </a:cxn>
              <a:cxn ang="0">
                <a:pos x="51543" y="8103"/>
              </a:cxn>
              <a:cxn ang="0">
                <a:pos x="39323" y="1760"/>
              </a:cxn>
              <a:cxn ang="0">
                <a:pos x="22837" y="0"/>
              </a:cxn>
            </a:cxnLst>
            <a:rect l="0" t="0" r="r" b="b"/>
            <a:pathLst>
              <a:path w="62428" h="64185">
                <a:moveTo>
                  <a:pt x="22837" y="0"/>
                </a:moveTo>
                <a:lnTo>
                  <a:pt x="11058" y="6696"/>
                </a:lnTo>
                <a:lnTo>
                  <a:pt x="2988" y="17967"/>
                </a:lnTo>
                <a:lnTo>
                  <a:pt x="0" y="32304"/>
                </a:lnTo>
                <a:lnTo>
                  <a:pt x="143" y="35517"/>
                </a:lnTo>
                <a:lnTo>
                  <a:pt x="3593" y="47397"/>
                </a:lnTo>
                <a:lnTo>
                  <a:pt x="11590" y="56817"/>
                </a:lnTo>
                <a:lnTo>
                  <a:pt x="24055" y="62754"/>
                </a:lnTo>
                <a:lnTo>
                  <a:pt x="40911" y="64185"/>
                </a:lnTo>
                <a:lnTo>
                  <a:pt x="52067" y="57106"/>
                </a:lnTo>
                <a:lnTo>
                  <a:pt x="59653" y="45445"/>
                </a:lnTo>
                <a:lnTo>
                  <a:pt x="62428" y="30292"/>
                </a:lnTo>
                <a:lnTo>
                  <a:pt x="59296" y="17951"/>
                </a:lnTo>
                <a:lnTo>
                  <a:pt x="51543" y="8103"/>
                </a:lnTo>
                <a:lnTo>
                  <a:pt x="39323" y="1760"/>
                </a:lnTo>
                <a:lnTo>
                  <a:pt x="22837" y="0"/>
                </a:lnTo>
              </a:path>
            </a:pathLst>
          </a:custGeom>
          <a:solidFill>
            <a:srgbClr val="FFFF66"/>
          </a:solidFill>
          <a:ln w="9525">
            <a:noFill/>
            <a:round/>
            <a:headEnd/>
            <a:tailEnd/>
          </a:ln>
        </p:spPr>
        <p:txBody>
          <a:bodyPr lIns="0" tIns="0" rIns="0" bIns="0"/>
          <a:lstStyle/>
          <a:p>
            <a:endParaRPr lang="it-IT"/>
          </a:p>
        </p:txBody>
      </p:sp>
      <p:sp>
        <p:nvSpPr>
          <p:cNvPr id="181875" name="object 640"/>
          <p:cNvSpPr>
            <a:spLocks/>
          </p:cNvSpPr>
          <p:nvPr/>
        </p:nvSpPr>
        <p:spPr bwMode="auto">
          <a:xfrm>
            <a:off x="4956175" y="3411538"/>
            <a:ext cx="61913" cy="65087"/>
          </a:xfrm>
          <a:custGeom>
            <a:avLst/>
            <a:gdLst/>
            <a:ahLst/>
            <a:cxnLst>
              <a:cxn ang="0">
                <a:pos x="0" y="32304"/>
              </a:cxn>
              <a:cxn ang="0">
                <a:pos x="2991" y="17951"/>
              </a:cxn>
              <a:cxn ang="0">
                <a:pos x="11058" y="6696"/>
              </a:cxn>
              <a:cxn ang="0">
                <a:pos x="22837" y="0"/>
              </a:cxn>
              <a:cxn ang="0">
                <a:pos x="39323" y="1760"/>
              </a:cxn>
              <a:cxn ang="0">
                <a:pos x="51543" y="8103"/>
              </a:cxn>
              <a:cxn ang="0">
                <a:pos x="59308" y="17967"/>
              </a:cxn>
              <a:cxn ang="0">
                <a:pos x="62428" y="30292"/>
              </a:cxn>
              <a:cxn ang="0">
                <a:pos x="59653" y="45445"/>
              </a:cxn>
              <a:cxn ang="0">
                <a:pos x="52067" y="57106"/>
              </a:cxn>
              <a:cxn ang="0">
                <a:pos x="40911" y="64185"/>
              </a:cxn>
              <a:cxn ang="0">
                <a:pos x="24055" y="62754"/>
              </a:cxn>
              <a:cxn ang="0">
                <a:pos x="11590" y="56817"/>
              </a:cxn>
              <a:cxn ang="0">
                <a:pos x="3593" y="47397"/>
              </a:cxn>
              <a:cxn ang="0">
                <a:pos x="143" y="35517"/>
              </a:cxn>
              <a:cxn ang="0">
                <a:pos x="0" y="32304"/>
              </a:cxn>
            </a:cxnLst>
            <a:rect l="0" t="0" r="r" b="b"/>
            <a:pathLst>
              <a:path w="62428" h="64185">
                <a:moveTo>
                  <a:pt x="0" y="32304"/>
                </a:moveTo>
                <a:lnTo>
                  <a:pt x="2991" y="17951"/>
                </a:lnTo>
                <a:lnTo>
                  <a:pt x="11058" y="6696"/>
                </a:lnTo>
                <a:lnTo>
                  <a:pt x="22837" y="0"/>
                </a:lnTo>
                <a:lnTo>
                  <a:pt x="39323" y="1760"/>
                </a:lnTo>
                <a:lnTo>
                  <a:pt x="51543" y="8103"/>
                </a:lnTo>
                <a:lnTo>
                  <a:pt x="59308" y="17967"/>
                </a:lnTo>
                <a:lnTo>
                  <a:pt x="62428" y="30292"/>
                </a:lnTo>
                <a:lnTo>
                  <a:pt x="59653" y="45445"/>
                </a:lnTo>
                <a:lnTo>
                  <a:pt x="52067" y="57106"/>
                </a:lnTo>
                <a:lnTo>
                  <a:pt x="40911" y="64185"/>
                </a:lnTo>
                <a:lnTo>
                  <a:pt x="24055" y="62754"/>
                </a:lnTo>
                <a:lnTo>
                  <a:pt x="11590" y="56817"/>
                </a:lnTo>
                <a:lnTo>
                  <a:pt x="3593" y="47397"/>
                </a:lnTo>
                <a:lnTo>
                  <a:pt x="143" y="35517"/>
                </a:lnTo>
                <a:lnTo>
                  <a:pt x="0" y="32304"/>
                </a:lnTo>
                <a:close/>
              </a:path>
            </a:pathLst>
          </a:custGeom>
          <a:noFill/>
          <a:ln w="6096">
            <a:solidFill>
              <a:srgbClr val="000000"/>
            </a:solidFill>
            <a:round/>
            <a:headEnd/>
            <a:tailEnd/>
          </a:ln>
        </p:spPr>
        <p:txBody>
          <a:bodyPr lIns="0" tIns="0" rIns="0" bIns="0"/>
          <a:lstStyle/>
          <a:p>
            <a:endParaRPr lang="it-IT"/>
          </a:p>
        </p:txBody>
      </p:sp>
      <p:sp>
        <p:nvSpPr>
          <p:cNvPr id="181876" name="object 641"/>
          <p:cNvSpPr>
            <a:spLocks/>
          </p:cNvSpPr>
          <p:nvPr/>
        </p:nvSpPr>
        <p:spPr bwMode="auto">
          <a:xfrm>
            <a:off x="5359400" y="3306763"/>
            <a:ext cx="0" cy="125412"/>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1877" name="object 642"/>
          <p:cNvSpPr>
            <a:spLocks/>
          </p:cNvSpPr>
          <p:nvPr/>
        </p:nvSpPr>
        <p:spPr bwMode="auto">
          <a:xfrm>
            <a:off x="5402263" y="3306763"/>
            <a:ext cx="0" cy="125412"/>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1878" name="object 643"/>
          <p:cNvSpPr>
            <a:spLocks/>
          </p:cNvSpPr>
          <p:nvPr/>
        </p:nvSpPr>
        <p:spPr bwMode="auto">
          <a:xfrm>
            <a:off x="5351463" y="3411538"/>
            <a:ext cx="55562" cy="66675"/>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879" name="object 644"/>
          <p:cNvSpPr>
            <a:spLocks/>
          </p:cNvSpPr>
          <p:nvPr/>
        </p:nvSpPr>
        <p:spPr bwMode="auto">
          <a:xfrm>
            <a:off x="5351463" y="3411538"/>
            <a:ext cx="55562" cy="66675"/>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880" name="object 645"/>
          <p:cNvSpPr>
            <a:spLocks/>
          </p:cNvSpPr>
          <p:nvPr/>
        </p:nvSpPr>
        <p:spPr bwMode="auto">
          <a:xfrm>
            <a:off x="5849938" y="3306763"/>
            <a:ext cx="0" cy="125412"/>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1881" name="object 646"/>
          <p:cNvSpPr>
            <a:spLocks/>
          </p:cNvSpPr>
          <p:nvPr/>
        </p:nvSpPr>
        <p:spPr bwMode="auto">
          <a:xfrm>
            <a:off x="5892800" y="3306763"/>
            <a:ext cx="0" cy="125412"/>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1882" name="object 647"/>
          <p:cNvSpPr>
            <a:spLocks/>
          </p:cNvSpPr>
          <p:nvPr/>
        </p:nvSpPr>
        <p:spPr bwMode="auto">
          <a:xfrm>
            <a:off x="5842000" y="3411538"/>
            <a:ext cx="55563" cy="66675"/>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1883" name="object 648"/>
          <p:cNvSpPr>
            <a:spLocks/>
          </p:cNvSpPr>
          <p:nvPr/>
        </p:nvSpPr>
        <p:spPr bwMode="auto">
          <a:xfrm>
            <a:off x="5842000" y="3411538"/>
            <a:ext cx="55563" cy="66675"/>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884" name="object 649"/>
          <p:cNvSpPr>
            <a:spLocks/>
          </p:cNvSpPr>
          <p:nvPr/>
        </p:nvSpPr>
        <p:spPr bwMode="auto">
          <a:xfrm>
            <a:off x="4095750" y="3273425"/>
            <a:ext cx="147638" cy="452438"/>
          </a:xfrm>
          <a:custGeom>
            <a:avLst/>
            <a:gdLst/>
            <a:ahLst/>
            <a:cxnLst>
              <a:cxn ang="0">
                <a:pos x="74840" y="420625"/>
              </a:cxn>
              <a:cxn ang="0">
                <a:pos x="61594" y="451739"/>
              </a:cxn>
              <a:cxn ang="0">
                <a:pos x="146684" y="446531"/>
              </a:cxn>
              <a:cxn ang="0">
                <a:pos x="130035" y="426974"/>
              </a:cxn>
              <a:cxn ang="0">
                <a:pos x="84708" y="426974"/>
              </a:cxn>
              <a:cxn ang="0">
                <a:pos x="74840" y="420625"/>
              </a:cxn>
              <a:cxn ang="0">
                <a:pos x="79907" y="408723"/>
              </a:cxn>
              <a:cxn ang="0">
                <a:pos x="74840" y="420625"/>
              </a:cxn>
              <a:cxn ang="0">
                <a:pos x="84708" y="426974"/>
              </a:cxn>
              <a:cxn ang="0">
                <a:pos x="91693" y="416306"/>
              </a:cxn>
              <a:cxn ang="0">
                <a:pos x="79907" y="408723"/>
              </a:cxn>
              <a:cxn ang="0">
                <a:pos x="91439" y="381635"/>
              </a:cxn>
              <a:cxn ang="0">
                <a:pos x="79907" y="408723"/>
              </a:cxn>
              <a:cxn ang="0">
                <a:pos x="91693" y="416306"/>
              </a:cxn>
              <a:cxn ang="0">
                <a:pos x="84708" y="426974"/>
              </a:cxn>
              <a:cxn ang="0">
                <a:pos x="130035" y="426974"/>
              </a:cxn>
              <a:cxn ang="0">
                <a:pos x="91439" y="381635"/>
              </a:cxn>
              <a:cxn ang="0">
                <a:pos x="131699" y="0"/>
              </a:cxn>
              <a:cxn ang="0">
                <a:pos x="91058" y="15621"/>
              </a:cxn>
              <a:cxn ang="0">
                <a:pos x="56387" y="46736"/>
              </a:cxn>
              <a:cxn ang="0">
                <a:pos x="28955" y="90297"/>
              </a:cxn>
              <a:cxn ang="0">
                <a:pos x="9905" y="143763"/>
              </a:cxn>
              <a:cxn ang="0">
                <a:pos x="2539" y="183642"/>
              </a:cxn>
              <a:cxn ang="0">
                <a:pos x="0" y="226060"/>
              </a:cxn>
              <a:cxn ang="0">
                <a:pos x="762" y="249047"/>
              </a:cxn>
              <a:cxn ang="0">
                <a:pos x="6476" y="292862"/>
              </a:cxn>
              <a:cxn ang="0">
                <a:pos x="17399" y="333375"/>
              </a:cxn>
              <a:cxn ang="0">
                <a:pos x="32892" y="369443"/>
              </a:cxn>
              <a:cxn ang="0">
                <a:pos x="63500" y="413004"/>
              </a:cxn>
              <a:cxn ang="0">
                <a:pos x="74840" y="420625"/>
              </a:cxn>
              <a:cxn ang="0">
                <a:pos x="79907" y="408723"/>
              </a:cxn>
              <a:cxn ang="0">
                <a:pos x="73531" y="404622"/>
              </a:cxn>
              <a:cxn ang="0">
                <a:pos x="73025" y="404622"/>
              </a:cxn>
              <a:cxn ang="0">
                <a:pos x="71754" y="403479"/>
              </a:cxn>
              <a:cxn ang="0">
                <a:pos x="72043" y="403479"/>
              </a:cxn>
              <a:cxn ang="0">
                <a:pos x="62229" y="392049"/>
              </a:cxn>
              <a:cxn ang="0">
                <a:pos x="52704" y="378333"/>
              </a:cxn>
              <a:cxn ang="0">
                <a:pos x="29209" y="328802"/>
              </a:cxn>
              <a:cxn ang="0">
                <a:pos x="18795" y="290068"/>
              </a:cxn>
              <a:cxn ang="0">
                <a:pos x="13334" y="247776"/>
              </a:cxn>
              <a:cxn ang="0">
                <a:pos x="12700" y="225678"/>
              </a:cxn>
              <a:cxn ang="0">
                <a:pos x="13334" y="204977"/>
              </a:cxn>
              <a:cxn ang="0">
                <a:pos x="18161" y="165226"/>
              </a:cxn>
              <a:cxn ang="0">
                <a:pos x="33527" y="111378"/>
              </a:cxn>
              <a:cxn ang="0">
                <a:pos x="57022" y="66675"/>
              </a:cxn>
              <a:cxn ang="0">
                <a:pos x="87249" y="33909"/>
              </a:cxn>
              <a:cxn ang="0">
                <a:pos x="122174" y="15239"/>
              </a:cxn>
              <a:cxn ang="0">
                <a:pos x="134492" y="12319"/>
              </a:cxn>
              <a:cxn ang="0">
                <a:pos x="131699" y="0"/>
              </a:cxn>
              <a:cxn ang="0">
                <a:pos x="71754" y="403479"/>
              </a:cxn>
              <a:cxn ang="0">
                <a:pos x="73025" y="404622"/>
              </a:cxn>
              <a:cxn ang="0">
                <a:pos x="72399" y="403893"/>
              </a:cxn>
              <a:cxn ang="0">
                <a:pos x="71754" y="403479"/>
              </a:cxn>
              <a:cxn ang="0">
                <a:pos x="72399" y="403893"/>
              </a:cxn>
              <a:cxn ang="0">
                <a:pos x="73025" y="404622"/>
              </a:cxn>
              <a:cxn ang="0">
                <a:pos x="73531" y="404622"/>
              </a:cxn>
              <a:cxn ang="0">
                <a:pos x="72399" y="403893"/>
              </a:cxn>
              <a:cxn ang="0">
                <a:pos x="72043" y="403479"/>
              </a:cxn>
              <a:cxn ang="0">
                <a:pos x="71754" y="403479"/>
              </a:cxn>
              <a:cxn ang="0">
                <a:pos x="72399" y="403893"/>
              </a:cxn>
              <a:cxn ang="0">
                <a:pos x="72043" y="403479"/>
              </a:cxn>
            </a:cxnLst>
            <a:rect l="0" t="0" r="r" b="b"/>
            <a:pathLst>
              <a:path w="146684" h="451739">
                <a:moveTo>
                  <a:pt x="74840" y="420625"/>
                </a:moveTo>
                <a:lnTo>
                  <a:pt x="61594" y="451739"/>
                </a:lnTo>
                <a:lnTo>
                  <a:pt x="146684" y="446531"/>
                </a:lnTo>
                <a:lnTo>
                  <a:pt x="130035" y="426974"/>
                </a:lnTo>
                <a:lnTo>
                  <a:pt x="84708" y="426974"/>
                </a:lnTo>
                <a:lnTo>
                  <a:pt x="74840" y="420625"/>
                </a:lnTo>
              </a:path>
              <a:path w="146684" h="451739">
                <a:moveTo>
                  <a:pt x="79907" y="408723"/>
                </a:moveTo>
                <a:lnTo>
                  <a:pt x="74840" y="420625"/>
                </a:lnTo>
                <a:lnTo>
                  <a:pt x="84708" y="426974"/>
                </a:lnTo>
                <a:lnTo>
                  <a:pt x="91693" y="416306"/>
                </a:lnTo>
                <a:lnTo>
                  <a:pt x="79907" y="408723"/>
                </a:lnTo>
              </a:path>
              <a:path w="146684" h="451739">
                <a:moveTo>
                  <a:pt x="91439" y="381635"/>
                </a:moveTo>
                <a:lnTo>
                  <a:pt x="79907" y="408723"/>
                </a:lnTo>
                <a:lnTo>
                  <a:pt x="91693" y="416306"/>
                </a:lnTo>
                <a:lnTo>
                  <a:pt x="84708" y="426974"/>
                </a:lnTo>
                <a:lnTo>
                  <a:pt x="130035" y="426974"/>
                </a:lnTo>
                <a:lnTo>
                  <a:pt x="91439" y="381635"/>
                </a:lnTo>
              </a:path>
              <a:path w="146684" h="451739">
                <a:moveTo>
                  <a:pt x="131699" y="0"/>
                </a:moveTo>
                <a:lnTo>
                  <a:pt x="91058" y="15621"/>
                </a:lnTo>
                <a:lnTo>
                  <a:pt x="56387" y="46736"/>
                </a:lnTo>
                <a:lnTo>
                  <a:pt x="28955" y="90297"/>
                </a:lnTo>
                <a:lnTo>
                  <a:pt x="9905" y="143763"/>
                </a:lnTo>
                <a:lnTo>
                  <a:pt x="2539" y="183642"/>
                </a:lnTo>
                <a:lnTo>
                  <a:pt x="0" y="226060"/>
                </a:lnTo>
                <a:lnTo>
                  <a:pt x="762" y="249047"/>
                </a:lnTo>
                <a:lnTo>
                  <a:pt x="6476" y="292862"/>
                </a:lnTo>
                <a:lnTo>
                  <a:pt x="17399" y="333375"/>
                </a:lnTo>
                <a:lnTo>
                  <a:pt x="32892" y="369443"/>
                </a:lnTo>
                <a:lnTo>
                  <a:pt x="63500" y="413004"/>
                </a:lnTo>
                <a:lnTo>
                  <a:pt x="74840" y="420625"/>
                </a:lnTo>
                <a:lnTo>
                  <a:pt x="79907" y="408723"/>
                </a:lnTo>
                <a:lnTo>
                  <a:pt x="73531" y="404622"/>
                </a:lnTo>
                <a:lnTo>
                  <a:pt x="73025" y="404622"/>
                </a:lnTo>
                <a:lnTo>
                  <a:pt x="71754" y="403479"/>
                </a:lnTo>
                <a:lnTo>
                  <a:pt x="72043" y="403479"/>
                </a:lnTo>
                <a:lnTo>
                  <a:pt x="62229" y="392049"/>
                </a:lnTo>
                <a:lnTo>
                  <a:pt x="52704" y="378333"/>
                </a:lnTo>
                <a:lnTo>
                  <a:pt x="29209" y="328802"/>
                </a:lnTo>
                <a:lnTo>
                  <a:pt x="18795" y="290068"/>
                </a:lnTo>
                <a:lnTo>
                  <a:pt x="13334" y="247776"/>
                </a:lnTo>
                <a:lnTo>
                  <a:pt x="12700" y="225678"/>
                </a:lnTo>
                <a:lnTo>
                  <a:pt x="13334" y="204977"/>
                </a:lnTo>
                <a:lnTo>
                  <a:pt x="18161" y="165226"/>
                </a:lnTo>
                <a:lnTo>
                  <a:pt x="33527" y="111378"/>
                </a:lnTo>
                <a:lnTo>
                  <a:pt x="57022" y="66675"/>
                </a:lnTo>
                <a:lnTo>
                  <a:pt x="87249" y="33909"/>
                </a:lnTo>
                <a:lnTo>
                  <a:pt x="122174" y="15239"/>
                </a:lnTo>
                <a:lnTo>
                  <a:pt x="134492" y="12319"/>
                </a:lnTo>
                <a:lnTo>
                  <a:pt x="131699" y="0"/>
                </a:lnTo>
              </a:path>
              <a:path w="146684" h="451739">
                <a:moveTo>
                  <a:pt x="71754" y="403479"/>
                </a:moveTo>
                <a:lnTo>
                  <a:pt x="73025" y="404622"/>
                </a:lnTo>
                <a:lnTo>
                  <a:pt x="72399" y="403893"/>
                </a:lnTo>
                <a:lnTo>
                  <a:pt x="71754" y="403479"/>
                </a:lnTo>
              </a:path>
              <a:path w="146684" h="451739">
                <a:moveTo>
                  <a:pt x="72399" y="403893"/>
                </a:moveTo>
                <a:lnTo>
                  <a:pt x="73025" y="404622"/>
                </a:lnTo>
                <a:lnTo>
                  <a:pt x="73531" y="404622"/>
                </a:lnTo>
                <a:lnTo>
                  <a:pt x="72399" y="403893"/>
                </a:lnTo>
              </a:path>
              <a:path w="146684" h="451739">
                <a:moveTo>
                  <a:pt x="72043" y="403479"/>
                </a:moveTo>
                <a:lnTo>
                  <a:pt x="71754" y="403479"/>
                </a:lnTo>
                <a:lnTo>
                  <a:pt x="72399" y="403893"/>
                </a:lnTo>
                <a:lnTo>
                  <a:pt x="72043" y="403479"/>
                </a:lnTo>
              </a:path>
            </a:pathLst>
          </a:custGeom>
          <a:solidFill>
            <a:srgbClr val="000000"/>
          </a:solidFill>
          <a:ln w="9525">
            <a:noFill/>
            <a:round/>
            <a:headEnd/>
            <a:tailEnd/>
          </a:ln>
        </p:spPr>
        <p:txBody>
          <a:bodyPr lIns="0" tIns="0" rIns="0" bIns="0"/>
          <a:lstStyle/>
          <a:p>
            <a:endParaRPr lang="it-IT"/>
          </a:p>
        </p:txBody>
      </p:sp>
      <p:sp>
        <p:nvSpPr>
          <p:cNvPr id="181885" name="object 650"/>
          <p:cNvSpPr>
            <a:spLocks/>
          </p:cNvSpPr>
          <p:nvPr/>
        </p:nvSpPr>
        <p:spPr bwMode="auto">
          <a:xfrm>
            <a:off x="4262438" y="3090863"/>
            <a:ext cx="1679575" cy="0"/>
          </a:xfrm>
          <a:custGeom>
            <a:avLst/>
            <a:gdLst/>
            <a:ahLst/>
            <a:cxnLst>
              <a:cxn ang="0">
                <a:pos x="0" y="0"/>
              </a:cxn>
              <a:cxn ang="0">
                <a:pos x="1679448" y="0"/>
              </a:cxn>
            </a:cxnLst>
            <a:rect l="0" t="0" r="r" b="b"/>
            <a:pathLst>
              <a:path w="1679448">
                <a:moveTo>
                  <a:pt x="0" y="0"/>
                </a:moveTo>
                <a:lnTo>
                  <a:pt x="1679448" y="0"/>
                </a:lnTo>
              </a:path>
            </a:pathLst>
          </a:custGeom>
          <a:noFill/>
          <a:ln w="38100">
            <a:solidFill>
              <a:srgbClr val="000000"/>
            </a:solidFill>
            <a:round/>
            <a:headEnd/>
            <a:tailEnd/>
          </a:ln>
        </p:spPr>
        <p:txBody>
          <a:bodyPr lIns="0" tIns="0" rIns="0" bIns="0"/>
          <a:lstStyle/>
          <a:p>
            <a:endParaRPr lang="it-IT"/>
          </a:p>
        </p:txBody>
      </p:sp>
      <p:sp>
        <p:nvSpPr>
          <p:cNvPr id="181886" name="object 651"/>
          <p:cNvSpPr>
            <a:spLocks/>
          </p:cNvSpPr>
          <p:nvPr/>
        </p:nvSpPr>
        <p:spPr bwMode="auto">
          <a:xfrm>
            <a:off x="3786188" y="2770188"/>
            <a:ext cx="304800" cy="561975"/>
          </a:xfrm>
          <a:custGeom>
            <a:avLst/>
            <a:gdLst/>
            <a:ahLst/>
            <a:cxnLst>
              <a:cxn ang="0">
                <a:pos x="228600" y="0"/>
              </a:cxn>
              <a:cxn ang="0">
                <a:pos x="228600" y="140207"/>
              </a:cxn>
              <a:cxn ang="0">
                <a:pos x="0" y="140207"/>
              </a:cxn>
              <a:cxn ang="0">
                <a:pos x="0" y="420623"/>
              </a:cxn>
              <a:cxn ang="0">
                <a:pos x="228600" y="420623"/>
              </a:cxn>
              <a:cxn ang="0">
                <a:pos x="228600" y="560831"/>
              </a:cxn>
              <a:cxn ang="0">
                <a:pos x="304800" y="280415"/>
              </a:cxn>
              <a:cxn ang="0">
                <a:pos x="228600" y="0"/>
              </a:cxn>
            </a:cxnLst>
            <a:rect l="0" t="0" r="r" b="b"/>
            <a:pathLst>
              <a:path w="304800" h="560831">
                <a:moveTo>
                  <a:pt x="228600" y="0"/>
                </a:moveTo>
                <a:lnTo>
                  <a:pt x="228600" y="140207"/>
                </a:lnTo>
                <a:lnTo>
                  <a:pt x="0" y="140207"/>
                </a:lnTo>
                <a:lnTo>
                  <a:pt x="0" y="420623"/>
                </a:lnTo>
                <a:lnTo>
                  <a:pt x="228600" y="420623"/>
                </a:lnTo>
                <a:lnTo>
                  <a:pt x="228600" y="560831"/>
                </a:lnTo>
                <a:lnTo>
                  <a:pt x="304800" y="280415"/>
                </a:lnTo>
                <a:lnTo>
                  <a:pt x="228600" y="0"/>
                </a:lnTo>
              </a:path>
            </a:pathLst>
          </a:custGeom>
          <a:solidFill>
            <a:srgbClr val="000000"/>
          </a:solidFill>
          <a:ln w="9525">
            <a:noFill/>
            <a:round/>
            <a:headEnd/>
            <a:tailEnd/>
          </a:ln>
        </p:spPr>
        <p:txBody>
          <a:bodyPr lIns="0" tIns="0" rIns="0" bIns="0"/>
          <a:lstStyle/>
          <a:p>
            <a:endParaRPr lang="it-IT"/>
          </a:p>
        </p:txBody>
      </p:sp>
      <p:sp>
        <p:nvSpPr>
          <p:cNvPr id="181887" name="object 652"/>
          <p:cNvSpPr>
            <a:spLocks/>
          </p:cNvSpPr>
          <p:nvPr/>
        </p:nvSpPr>
        <p:spPr bwMode="auto">
          <a:xfrm>
            <a:off x="3786188" y="2770188"/>
            <a:ext cx="304800" cy="561975"/>
          </a:xfrm>
          <a:custGeom>
            <a:avLst/>
            <a:gdLst/>
            <a:ahLst/>
            <a:cxnLst>
              <a:cxn ang="0">
                <a:pos x="0" y="140207"/>
              </a:cxn>
              <a:cxn ang="0">
                <a:pos x="228600" y="140207"/>
              </a:cxn>
              <a:cxn ang="0">
                <a:pos x="228600" y="0"/>
              </a:cxn>
              <a:cxn ang="0">
                <a:pos x="304800" y="280415"/>
              </a:cxn>
              <a:cxn ang="0">
                <a:pos x="228600" y="560831"/>
              </a:cxn>
              <a:cxn ang="0">
                <a:pos x="228600" y="420623"/>
              </a:cxn>
              <a:cxn ang="0">
                <a:pos x="0" y="420623"/>
              </a:cxn>
              <a:cxn ang="0">
                <a:pos x="0" y="140207"/>
              </a:cxn>
            </a:cxnLst>
            <a:rect l="0" t="0" r="r" b="b"/>
            <a:pathLst>
              <a:path w="304800" h="560831">
                <a:moveTo>
                  <a:pt x="0" y="140207"/>
                </a:moveTo>
                <a:lnTo>
                  <a:pt x="228600" y="140207"/>
                </a:lnTo>
                <a:lnTo>
                  <a:pt x="228600" y="0"/>
                </a:lnTo>
                <a:lnTo>
                  <a:pt x="304800" y="280415"/>
                </a:lnTo>
                <a:lnTo>
                  <a:pt x="228600" y="560831"/>
                </a:lnTo>
                <a:lnTo>
                  <a:pt x="228600" y="420623"/>
                </a:lnTo>
                <a:lnTo>
                  <a:pt x="0" y="420623"/>
                </a:lnTo>
                <a:lnTo>
                  <a:pt x="0" y="140207"/>
                </a:lnTo>
                <a:close/>
              </a:path>
            </a:pathLst>
          </a:custGeom>
          <a:noFill/>
          <a:ln w="9144">
            <a:solidFill>
              <a:srgbClr val="000000"/>
            </a:solidFill>
            <a:round/>
            <a:headEnd/>
            <a:tailEnd/>
          </a:ln>
        </p:spPr>
        <p:txBody>
          <a:bodyPr lIns="0" tIns="0" rIns="0" bIns="0"/>
          <a:lstStyle/>
          <a:p>
            <a:endParaRPr lang="it-IT"/>
          </a:p>
        </p:txBody>
      </p:sp>
      <p:sp>
        <p:nvSpPr>
          <p:cNvPr id="181888" name="object 653"/>
          <p:cNvSpPr>
            <a:spLocks/>
          </p:cNvSpPr>
          <p:nvPr/>
        </p:nvSpPr>
        <p:spPr bwMode="auto">
          <a:xfrm>
            <a:off x="5946775" y="2609850"/>
            <a:ext cx="146050" cy="450850"/>
          </a:xfrm>
          <a:custGeom>
            <a:avLst/>
            <a:gdLst/>
            <a:ahLst/>
            <a:cxnLst>
              <a:cxn ang="0">
                <a:pos x="0" y="445008"/>
              </a:cxn>
              <a:cxn ang="0">
                <a:pos x="74509" y="425576"/>
              </a:cxn>
              <a:cxn ang="0">
                <a:pos x="54990" y="414909"/>
              </a:cxn>
              <a:cxn ang="0">
                <a:pos x="55372" y="380238"/>
              </a:cxn>
              <a:cxn ang="0">
                <a:pos x="54990" y="414909"/>
              </a:cxn>
              <a:cxn ang="0">
                <a:pos x="71827" y="419221"/>
              </a:cxn>
              <a:cxn ang="0">
                <a:pos x="71827" y="419221"/>
              </a:cxn>
              <a:cxn ang="0">
                <a:pos x="74509" y="425576"/>
              </a:cxn>
              <a:cxn ang="0">
                <a:pos x="74229" y="402532"/>
              </a:cxn>
              <a:cxn ang="0">
                <a:pos x="71827" y="419221"/>
              </a:cxn>
              <a:cxn ang="0">
                <a:pos x="82803" y="412114"/>
              </a:cxn>
              <a:cxn ang="0">
                <a:pos x="90201" y="403351"/>
              </a:cxn>
              <a:cxn ang="0">
                <a:pos x="74229" y="402532"/>
              </a:cxn>
              <a:cxn ang="0">
                <a:pos x="74229" y="402532"/>
              </a:cxn>
              <a:cxn ang="0">
                <a:pos x="74929" y="402082"/>
              </a:cxn>
              <a:cxn ang="0">
                <a:pos x="74929" y="402082"/>
              </a:cxn>
              <a:cxn ang="0">
                <a:pos x="90201" y="403351"/>
              </a:cxn>
              <a:cxn ang="0">
                <a:pos x="14986" y="0"/>
              </a:cxn>
              <a:cxn ang="0">
                <a:pos x="24511" y="15239"/>
              </a:cxn>
              <a:cxn ang="0">
                <a:pos x="70103" y="43307"/>
              </a:cxn>
              <a:cxn ang="0">
                <a:pos x="119252" y="128015"/>
              </a:cxn>
              <a:cxn ang="0">
                <a:pos x="133857" y="224916"/>
              </a:cxn>
              <a:cxn ang="0">
                <a:pos x="127762" y="289051"/>
              </a:cxn>
              <a:cxn ang="0">
                <a:pos x="93979" y="376936"/>
              </a:cxn>
              <a:cxn ang="0">
                <a:pos x="74929" y="402082"/>
              </a:cxn>
              <a:cxn ang="0">
                <a:pos x="93979" y="398907"/>
              </a:cxn>
              <a:cxn ang="0">
                <a:pos x="135254" y="312547"/>
              </a:cxn>
              <a:cxn ang="0">
                <a:pos x="146557" y="225298"/>
              </a:cxn>
              <a:cxn ang="0">
                <a:pos x="140969" y="162813"/>
              </a:cxn>
              <a:cxn ang="0">
                <a:pos x="109474" y="74295"/>
              </a:cxn>
              <a:cxn ang="0">
                <a:pos x="42672" y="8509"/>
              </a:cxn>
              <a:cxn ang="0">
                <a:pos x="14986" y="0"/>
              </a:cxn>
            </a:cxnLst>
            <a:rect l="0" t="0" r="r" b="b"/>
            <a:pathLst>
              <a:path w="146557" h="450341">
                <a:moveTo>
                  <a:pt x="55372" y="380238"/>
                </a:moveTo>
                <a:lnTo>
                  <a:pt x="0" y="445008"/>
                </a:lnTo>
                <a:lnTo>
                  <a:pt x="84962" y="450341"/>
                </a:lnTo>
                <a:lnTo>
                  <a:pt x="74509" y="425576"/>
                </a:lnTo>
                <a:lnTo>
                  <a:pt x="61849" y="425576"/>
                </a:lnTo>
                <a:lnTo>
                  <a:pt x="54990" y="414909"/>
                </a:lnTo>
                <a:lnTo>
                  <a:pt x="66800" y="407312"/>
                </a:lnTo>
                <a:lnTo>
                  <a:pt x="55372" y="380238"/>
                </a:lnTo>
              </a:path>
              <a:path w="146557" h="450341">
                <a:moveTo>
                  <a:pt x="66800" y="407312"/>
                </a:moveTo>
                <a:lnTo>
                  <a:pt x="54990" y="414909"/>
                </a:lnTo>
                <a:lnTo>
                  <a:pt x="61849" y="425576"/>
                </a:lnTo>
                <a:lnTo>
                  <a:pt x="71827" y="419221"/>
                </a:lnTo>
                <a:lnTo>
                  <a:pt x="66800" y="407312"/>
                </a:lnTo>
              </a:path>
              <a:path w="146557" h="450341">
                <a:moveTo>
                  <a:pt x="71827" y="419221"/>
                </a:moveTo>
                <a:lnTo>
                  <a:pt x="61849" y="425576"/>
                </a:lnTo>
                <a:lnTo>
                  <a:pt x="74509" y="425576"/>
                </a:lnTo>
                <a:lnTo>
                  <a:pt x="71827" y="419221"/>
                </a:lnTo>
              </a:path>
              <a:path w="146557" h="450341">
                <a:moveTo>
                  <a:pt x="74229" y="402532"/>
                </a:moveTo>
                <a:lnTo>
                  <a:pt x="66800" y="407312"/>
                </a:lnTo>
                <a:lnTo>
                  <a:pt x="71827" y="419221"/>
                </a:lnTo>
                <a:lnTo>
                  <a:pt x="81787" y="412876"/>
                </a:lnTo>
                <a:lnTo>
                  <a:pt x="82803" y="412114"/>
                </a:lnTo>
                <a:lnTo>
                  <a:pt x="83185" y="411607"/>
                </a:lnTo>
                <a:lnTo>
                  <a:pt x="90201" y="403351"/>
                </a:lnTo>
                <a:lnTo>
                  <a:pt x="73532" y="403351"/>
                </a:lnTo>
                <a:lnTo>
                  <a:pt x="74229" y="402532"/>
                </a:lnTo>
              </a:path>
              <a:path w="146557" h="450341">
                <a:moveTo>
                  <a:pt x="74929" y="402082"/>
                </a:moveTo>
                <a:lnTo>
                  <a:pt x="74229" y="402532"/>
                </a:lnTo>
                <a:lnTo>
                  <a:pt x="73532" y="403351"/>
                </a:lnTo>
                <a:lnTo>
                  <a:pt x="74929" y="402082"/>
                </a:lnTo>
              </a:path>
              <a:path w="146557" h="450341">
                <a:moveTo>
                  <a:pt x="91281" y="402082"/>
                </a:moveTo>
                <a:lnTo>
                  <a:pt x="74929" y="402082"/>
                </a:lnTo>
                <a:lnTo>
                  <a:pt x="73532" y="403351"/>
                </a:lnTo>
                <a:lnTo>
                  <a:pt x="90201" y="403351"/>
                </a:lnTo>
                <a:lnTo>
                  <a:pt x="91281" y="402082"/>
                </a:lnTo>
              </a:path>
              <a:path w="146557" h="450341">
                <a:moveTo>
                  <a:pt x="14986" y="0"/>
                </a:moveTo>
                <a:lnTo>
                  <a:pt x="12064" y="12318"/>
                </a:lnTo>
                <a:lnTo>
                  <a:pt x="24511" y="15239"/>
                </a:lnTo>
                <a:lnTo>
                  <a:pt x="36575" y="19685"/>
                </a:lnTo>
                <a:lnTo>
                  <a:pt x="70103" y="43307"/>
                </a:lnTo>
                <a:lnTo>
                  <a:pt x="98171" y="80263"/>
                </a:lnTo>
                <a:lnTo>
                  <a:pt x="119252" y="128015"/>
                </a:lnTo>
                <a:lnTo>
                  <a:pt x="131444" y="184150"/>
                </a:lnTo>
                <a:lnTo>
                  <a:pt x="133857" y="224916"/>
                </a:lnTo>
                <a:lnTo>
                  <a:pt x="133096" y="246887"/>
                </a:lnTo>
                <a:lnTo>
                  <a:pt x="127762" y="289051"/>
                </a:lnTo>
                <a:lnTo>
                  <a:pt x="117348" y="327660"/>
                </a:lnTo>
                <a:lnTo>
                  <a:pt x="93979" y="376936"/>
                </a:lnTo>
                <a:lnTo>
                  <a:pt x="74229" y="402532"/>
                </a:lnTo>
                <a:lnTo>
                  <a:pt x="74929" y="402082"/>
                </a:lnTo>
                <a:lnTo>
                  <a:pt x="91281" y="402082"/>
                </a:lnTo>
                <a:lnTo>
                  <a:pt x="93979" y="398907"/>
                </a:lnTo>
                <a:lnTo>
                  <a:pt x="122047" y="350774"/>
                </a:lnTo>
                <a:lnTo>
                  <a:pt x="135254" y="312547"/>
                </a:lnTo>
                <a:lnTo>
                  <a:pt x="143637" y="270510"/>
                </a:lnTo>
                <a:lnTo>
                  <a:pt x="146557" y="225298"/>
                </a:lnTo>
                <a:lnTo>
                  <a:pt x="145923" y="203962"/>
                </a:lnTo>
                <a:lnTo>
                  <a:pt x="140969" y="162813"/>
                </a:lnTo>
                <a:lnTo>
                  <a:pt x="131444" y="124587"/>
                </a:lnTo>
                <a:lnTo>
                  <a:pt x="109474" y="74295"/>
                </a:lnTo>
                <a:lnTo>
                  <a:pt x="79501" y="34671"/>
                </a:lnTo>
                <a:lnTo>
                  <a:pt x="42672" y="8509"/>
                </a:lnTo>
                <a:lnTo>
                  <a:pt x="28955" y="3301"/>
                </a:lnTo>
                <a:lnTo>
                  <a:pt x="14986" y="0"/>
                </a:lnTo>
              </a:path>
            </a:pathLst>
          </a:custGeom>
          <a:solidFill>
            <a:srgbClr val="000000"/>
          </a:solidFill>
          <a:ln w="9525">
            <a:noFill/>
            <a:round/>
            <a:headEnd/>
            <a:tailEnd/>
          </a:ln>
        </p:spPr>
        <p:txBody>
          <a:bodyPr lIns="0" tIns="0" rIns="0" bIns="0"/>
          <a:lstStyle/>
          <a:p>
            <a:endParaRPr lang="it-IT"/>
          </a:p>
        </p:txBody>
      </p:sp>
      <p:sp>
        <p:nvSpPr>
          <p:cNvPr id="181889" name="object 654"/>
          <p:cNvSpPr>
            <a:spLocks noChangeArrowheads="1"/>
          </p:cNvSpPr>
          <p:nvPr/>
        </p:nvSpPr>
        <p:spPr bwMode="auto">
          <a:xfrm>
            <a:off x="298450" y="1924050"/>
            <a:ext cx="3475038" cy="825500"/>
          </a:xfrm>
          <a:prstGeom prst="rect">
            <a:avLst/>
          </a:prstGeom>
          <a:blipFill dpi="0" rotWithShape="1">
            <a:blip r:embed="rId2"/>
            <a:srcRect/>
            <a:stretch>
              <a:fillRect/>
            </a:stretch>
          </a:blipFill>
          <a:ln w="9525">
            <a:noFill/>
            <a:miter lim="800000"/>
            <a:headEnd/>
            <a:tailEnd/>
          </a:ln>
        </p:spPr>
        <p:txBody>
          <a:bodyPr lIns="0" tIns="0" rIns="0" bIns="0"/>
          <a:lstStyle/>
          <a:p>
            <a:endParaRPr lang="it-IT"/>
          </a:p>
        </p:txBody>
      </p:sp>
      <p:sp>
        <p:nvSpPr>
          <p:cNvPr id="181890" name="object 655"/>
          <p:cNvSpPr>
            <a:spLocks noChangeArrowheads="1"/>
          </p:cNvSpPr>
          <p:nvPr/>
        </p:nvSpPr>
        <p:spPr bwMode="auto">
          <a:xfrm>
            <a:off x="935038" y="1898650"/>
            <a:ext cx="2322512" cy="944563"/>
          </a:xfrm>
          <a:prstGeom prst="rect">
            <a:avLst/>
          </a:prstGeom>
          <a:blipFill dpi="0" rotWithShape="1">
            <a:blip r:embed="rId3"/>
            <a:srcRect/>
            <a:stretch>
              <a:fillRect/>
            </a:stretch>
          </a:blipFill>
          <a:ln w="9525">
            <a:noFill/>
            <a:miter lim="800000"/>
            <a:headEnd/>
            <a:tailEnd/>
          </a:ln>
        </p:spPr>
        <p:txBody>
          <a:bodyPr lIns="0" tIns="0" rIns="0" bIns="0"/>
          <a:lstStyle/>
          <a:p>
            <a:endParaRPr lang="it-IT"/>
          </a:p>
        </p:txBody>
      </p:sp>
      <p:sp>
        <p:nvSpPr>
          <p:cNvPr id="181891" name="object 656"/>
          <p:cNvSpPr>
            <a:spLocks/>
          </p:cNvSpPr>
          <p:nvPr/>
        </p:nvSpPr>
        <p:spPr bwMode="auto">
          <a:xfrm>
            <a:off x="357188" y="1957388"/>
            <a:ext cx="3357562" cy="708025"/>
          </a:xfrm>
          <a:custGeom>
            <a:avLst/>
            <a:gdLst/>
            <a:ahLst/>
            <a:cxnLst>
              <a:cxn ang="0">
                <a:pos x="0" y="708660"/>
              </a:cxn>
              <a:cxn ang="0">
                <a:pos x="3358896" y="708660"/>
              </a:cxn>
              <a:cxn ang="0">
                <a:pos x="3358896" y="0"/>
              </a:cxn>
              <a:cxn ang="0">
                <a:pos x="0" y="0"/>
              </a:cxn>
              <a:cxn ang="0">
                <a:pos x="0" y="708660"/>
              </a:cxn>
            </a:cxnLst>
            <a:rect l="0" t="0" r="r" b="b"/>
            <a:pathLst>
              <a:path w="3358896" h="708660">
                <a:moveTo>
                  <a:pt x="0" y="708660"/>
                </a:moveTo>
                <a:lnTo>
                  <a:pt x="3358896" y="708660"/>
                </a:lnTo>
                <a:lnTo>
                  <a:pt x="3358896" y="0"/>
                </a:lnTo>
                <a:lnTo>
                  <a:pt x="0" y="0"/>
                </a:lnTo>
                <a:lnTo>
                  <a:pt x="0" y="708660"/>
                </a:lnTo>
                <a:close/>
              </a:path>
            </a:pathLst>
          </a:custGeom>
          <a:noFill/>
          <a:ln w="9144">
            <a:solidFill>
              <a:srgbClr val="1CACE3"/>
            </a:solidFill>
            <a:round/>
            <a:headEnd/>
            <a:tailEnd/>
          </a:ln>
        </p:spPr>
        <p:txBody>
          <a:bodyPr lIns="0" tIns="0" rIns="0" bIns="0"/>
          <a:lstStyle/>
          <a:p>
            <a:endParaRPr lang="it-IT"/>
          </a:p>
        </p:txBody>
      </p:sp>
      <p:sp>
        <p:nvSpPr>
          <p:cNvPr id="181892" name="object 657"/>
          <p:cNvSpPr>
            <a:spLocks/>
          </p:cNvSpPr>
          <p:nvPr/>
        </p:nvSpPr>
        <p:spPr bwMode="auto">
          <a:xfrm>
            <a:off x="8370888" y="1543050"/>
            <a:ext cx="350837" cy="2209800"/>
          </a:xfrm>
          <a:custGeom>
            <a:avLst/>
            <a:gdLst/>
            <a:ahLst/>
            <a:cxnLst>
              <a:cxn ang="0">
                <a:pos x="0" y="2209800"/>
              </a:cxn>
              <a:cxn ang="0">
                <a:pos x="350520" y="2209800"/>
              </a:cxn>
              <a:cxn ang="0">
                <a:pos x="350520" y="0"/>
              </a:cxn>
            </a:cxnLst>
            <a:rect l="0" t="0" r="r" b="b"/>
            <a:pathLst>
              <a:path w="350520" h="2209800">
                <a:moveTo>
                  <a:pt x="0" y="2209800"/>
                </a:moveTo>
                <a:lnTo>
                  <a:pt x="350520" y="2209800"/>
                </a:lnTo>
                <a:lnTo>
                  <a:pt x="350520" y="0"/>
                </a:lnTo>
              </a:path>
            </a:pathLst>
          </a:custGeom>
          <a:noFill/>
          <a:ln w="12192">
            <a:solidFill>
              <a:srgbClr val="000000"/>
            </a:solidFill>
            <a:round/>
            <a:headEnd/>
            <a:tailEnd/>
          </a:ln>
        </p:spPr>
        <p:txBody>
          <a:bodyPr lIns="0" tIns="0" rIns="0" bIns="0"/>
          <a:lstStyle/>
          <a:p>
            <a:endParaRPr lang="it-IT"/>
          </a:p>
        </p:txBody>
      </p:sp>
      <p:sp>
        <p:nvSpPr>
          <p:cNvPr id="181893" name="object 658"/>
          <p:cNvSpPr>
            <a:spLocks/>
          </p:cNvSpPr>
          <p:nvPr/>
        </p:nvSpPr>
        <p:spPr bwMode="auto">
          <a:xfrm>
            <a:off x="6696075" y="2438400"/>
            <a:ext cx="55563" cy="65088"/>
          </a:xfrm>
          <a:custGeom>
            <a:avLst/>
            <a:gdLst/>
            <a:ahLst/>
            <a:cxnLst>
              <a:cxn ang="0">
                <a:pos x="22780" y="0"/>
              </a:cxn>
              <a:cxn ang="0">
                <a:pos x="11091" y="6112"/>
              </a:cxn>
              <a:cxn ang="0">
                <a:pos x="3014" y="17413"/>
              </a:cxn>
              <a:cxn ang="0">
                <a:pos x="0" y="32163"/>
              </a:cxn>
              <a:cxn ang="0">
                <a:pos x="661" y="39228"/>
              </a:cxn>
              <a:cxn ang="0">
                <a:pos x="6114" y="52406"/>
              </a:cxn>
              <a:cxn ang="0">
                <a:pos x="16082" y="61514"/>
              </a:cxn>
              <a:cxn ang="0">
                <a:pos x="29360" y="64901"/>
              </a:cxn>
              <a:cxn ang="0">
                <a:pos x="39915" y="61762"/>
              </a:cxn>
              <a:cxn ang="0">
                <a:pos x="48337" y="53498"/>
              </a:cxn>
              <a:cxn ang="0">
                <a:pos x="53674" y="40224"/>
              </a:cxn>
              <a:cxn ang="0">
                <a:pos x="54976" y="22054"/>
              </a:cxn>
              <a:cxn ang="0">
                <a:pos x="48688" y="10407"/>
              </a:cxn>
              <a:cxn ang="0">
                <a:pos x="37797" y="2591"/>
              </a:cxn>
              <a:cxn ang="0">
                <a:pos x="22780" y="0"/>
              </a:cxn>
            </a:cxnLst>
            <a:rect l="0" t="0" r="r" b="b"/>
            <a:pathLst>
              <a:path w="54976" h="64901">
                <a:moveTo>
                  <a:pt x="22780" y="0"/>
                </a:moveTo>
                <a:lnTo>
                  <a:pt x="11091" y="6112"/>
                </a:lnTo>
                <a:lnTo>
                  <a:pt x="3014" y="17413"/>
                </a:lnTo>
                <a:lnTo>
                  <a:pt x="0" y="32163"/>
                </a:lnTo>
                <a:lnTo>
                  <a:pt x="661" y="39228"/>
                </a:lnTo>
                <a:lnTo>
                  <a:pt x="6114" y="52406"/>
                </a:lnTo>
                <a:lnTo>
                  <a:pt x="16082" y="61514"/>
                </a:lnTo>
                <a:lnTo>
                  <a:pt x="29360" y="64901"/>
                </a:lnTo>
                <a:lnTo>
                  <a:pt x="39915" y="61762"/>
                </a:lnTo>
                <a:lnTo>
                  <a:pt x="48337" y="53498"/>
                </a:lnTo>
                <a:lnTo>
                  <a:pt x="53674" y="40224"/>
                </a:lnTo>
                <a:lnTo>
                  <a:pt x="54976" y="22054"/>
                </a:lnTo>
                <a:lnTo>
                  <a:pt x="48688" y="10407"/>
                </a:lnTo>
                <a:lnTo>
                  <a:pt x="37797" y="2591"/>
                </a:lnTo>
                <a:lnTo>
                  <a:pt x="22780" y="0"/>
                </a:lnTo>
              </a:path>
            </a:pathLst>
          </a:custGeom>
          <a:solidFill>
            <a:srgbClr val="FF3300"/>
          </a:solidFill>
          <a:ln w="9525">
            <a:noFill/>
            <a:round/>
            <a:headEnd/>
            <a:tailEnd/>
          </a:ln>
        </p:spPr>
        <p:txBody>
          <a:bodyPr lIns="0" tIns="0" rIns="0" bIns="0"/>
          <a:lstStyle/>
          <a:p>
            <a:endParaRPr lang="it-IT"/>
          </a:p>
        </p:txBody>
      </p:sp>
      <p:sp>
        <p:nvSpPr>
          <p:cNvPr id="181894" name="object 659"/>
          <p:cNvSpPr>
            <a:spLocks/>
          </p:cNvSpPr>
          <p:nvPr/>
        </p:nvSpPr>
        <p:spPr bwMode="auto">
          <a:xfrm>
            <a:off x="6696075" y="2438400"/>
            <a:ext cx="55563" cy="65088"/>
          </a:xfrm>
          <a:custGeom>
            <a:avLst/>
            <a:gdLst/>
            <a:ahLst/>
            <a:cxnLst>
              <a:cxn ang="0">
                <a:pos x="0" y="32163"/>
              </a:cxn>
              <a:cxn ang="0">
                <a:pos x="3014" y="17413"/>
              </a:cxn>
              <a:cxn ang="0">
                <a:pos x="11091" y="6112"/>
              </a:cxn>
              <a:cxn ang="0">
                <a:pos x="22780" y="0"/>
              </a:cxn>
              <a:cxn ang="0">
                <a:pos x="37797" y="2591"/>
              </a:cxn>
              <a:cxn ang="0">
                <a:pos x="48688" y="10407"/>
              </a:cxn>
              <a:cxn ang="0">
                <a:pos x="54976" y="22054"/>
              </a:cxn>
              <a:cxn ang="0">
                <a:pos x="53674" y="40224"/>
              </a:cxn>
              <a:cxn ang="0">
                <a:pos x="48337" y="53498"/>
              </a:cxn>
              <a:cxn ang="0">
                <a:pos x="39915" y="61762"/>
              </a:cxn>
              <a:cxn ang="0">
                <a:pos x="29360" y="64901"/>
              </a:cxn>
              <a:cxn ang="0">
                <a:pos x="16082" y="61514"/>
              </a:cxn>
              <a:cxn ang="0">
                <a:pos x="6114" y="52406"/>
              </a:cxn>
              <a:cxn ang="0">
                <a:pos x="661" y="39228"/>
              </a:cxn>
              <a:cxn ang="0">
                <a:pos x="0" y="32163"/>
              </a:cxn>
            </a:cxnLst>
            <a:rect l="0" t="0" r="r" b="b"/>
            <a:pathLst>
              <a:path w="54976" h="64901">
                <a:moveTo>
                  <a:pt x="0" y="32163"/>
                </a:moveTo>
                <a:lnTo>
                  <a:pt x="3014" y="17413"/>
                </a:lnTo>
                <a:lnTo>
                  <a:pt x="11091" y="6112"/>
                </a:lnTo>
                <a:lnTo>
                  <a:pt x="22780" y="0"/>
                </a:lnTo>
                <a:lnTo>
                  <a:pt x="37797" y="2591"/>
                </a:lnTo>
                <a:lnTo>
                  <a:pt x="48688" y="10407"/>
                </a:lnTo>
                <a:lnTo>
                  <a:pt x="54976" y="22054"/>
                </a:lnTo>
                <a:lnTo>
                  <a:pt x="53674" y="40224"/>
                </a:lnTo>
                <a:lnTo>
                  <a:pt x="48337" y="53498"/>
                </a:lnTo>
                <a:lnTo>
                  <a:pt x="39915" y="61762"/>
                </a:lnTo>
                <a:lnTo>
                  <a:pt x="29360" y="64901"/>
                </a:lnTo>
                <a:lnTo>
                  <a:pt x="16082" y="61514"/>
                </a:lnTo>
                <a:lnTo>
                  <a:pt x="6114" y="52406"/>
                </a:lnTo>
                <a:lnTo>
                  <a:pt x="661" y="39228"/>
                </a:lnTo>
                <a:lnTo>
                  <a:pt x="0" y="32163"/>
                </a:lnTo>
                <a:close/>
              </a:path>
            </a:pathLst>
          </a:custGeom>
          <a:noFill/>
          <a:ln w="6095">
            <a:solidFill>
              <a:srgbClr val="000000"/>
            </a:solidFill>
            <a:round/>
            <a:headEnd/>
            <a:tailEnd/>
          </a:ln>
        </p:spPr>
        <p:txBody>
          <a:bodyPr lIns="0" tIns="0" rIns="0" bIns="0"/>
          <a:lstStyle/>
          <a:p>
            <a:endParaRPr lang="it-IT"/>
          </a:p>
        </p:txBody>
      </p:sp>
      <p:sp>
        <p:nvSpPr>
          <p:cNvPr id="181895" name="object 660"/>
          <p:cNvSpPr>
            <a:spLocks/>
          </p:cNvSpPr>
          <p:nvPr/>
        </p:nvSpPr>
        <p:spPr bwMode="auto">
          <a:xfrm>
            <a:off x="6792913" y="2439988"/>
            <a:ext cx="58737" cy="63500"/>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3300"/>
          </a:solidFill>
          <a:ln w="9525">
            <a:noFill/>
            <a:round/>
            <a:headEnd/>
            <a:tailEnd/>
          </a:ln>
        </p:spPr>
        <p:txBody>
          <a:bodyPr lIns="0" tIns="0" rIns="0" bIns="0"/>
          <a:lstStyle/>
          <a:p>
            <a:endParaRPr lang="it-IT"/>
          </a:p>
        </p:txBody>
      </p:sp>
      <p:sp>
        <p:nvSpPr>
          <p:cNvPr id="181896" name="object 661"/>
          <p:cNvSpPr>
            <a:spLocks/>
          </p:cNvSpPr>
          <p:nvPr/>
        </p:nvSpPr>
        <p:spPr bwMode="auto">
          <a:xfrm>
            <a:off x="6792913" y="2439988"/>
            <a:ext cx="58737" cy="63500"/>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1897" name="object 662"/>
          <p:cNvSpPr>
            <a:spLocks/>
          </p:cNvSpPr>
          <p:nvPr/>
        </p:nvSpPr>
        <p:spPr bwMode="auto">
          <a:xfrm>
            <a:off x="6991350" y="2438400"/>
            <a:ext cx="55563" cy="65088"/>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3300"/>
          </a:solidFill>
          <a:ln w="9525">
            <a:noFill/>
            <a:round/>
            <a:headEnd/>
            <a:tailEnd/>
          </a:ln>
        </p:spPr>
        <p:txBody>
          <a:bodyPr lIns="0" tIns="0" rIns="0" bIns="0"/>
          <a:lstStyle/>
          <a:p>
            <a:endParaRPr lang="it-IT"/>
          </a:p>
        </p:txBody>
      </p:sp>
      <p:sp>
        <p:nvSpPr>
          <p:cNvPr id="181898" name="object 663"/>
          <p:cNvSpPr>
            <a:spLocks/>
          </p:cNvSpPr>
          <p:nvPr/>
        </p:nvSpPr>
        <p:spPr bwMode="auto">
          <a:xfrm>
            <a:off x="6991350" y="2438400"/>
            <a:ext cx="55563" cy="65088"/>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899" name="object 664"/>
          <p:cNvSpPr>
            <a:spLocks/>
          </p:cNvSpPr>
          <p:nvPr/>
        </p:nvSpPr>
        <p:spPr bwMode="auto">
          <a:xfrm>
            <a:off x="7183438" y="2438400"/>
            <a:ext cx="57150" cy="65088"/>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3300"/>
          </a:solidFill>
          <a:ln w="9525">
            <a:noFill/>
            <a:round/>
            <a:headEnd/>
            <a:tailEnd/>
          </a:ln>
        </p:spPr>
        <p:txBody>
          <a:bodyPr lIns="0" tIns="0" rIns="0" bIns="0"/>
          <a:lstStyle/>
          <a:p>
            <a:endParaRPr lang="it-IT"/>
          </a:p>
        </p:txBody>
      </p:sp>
      <p:sp>
        <p:nvSpPr>
          <p:cNvPr id="181900" name="object 665"/>
          <p:cNvSpPr>
            <a:spLocks/>
          </p:cNvSpPr>
          <p:nvPr/>
        </p:nvSpPr>
        <p:spPr bwMode="auto">
          <a:xfrm>
            <a:off x="7183438" y="2438400"/>
            <a:ext cx="57150" cy="65088"/>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901" name="object 666"/>
          <p:cNvSpPr>
            <a:spLocks/>
          </p:cNvSpPr>
          <p:nvPr/>
        </p:nvSpPr>
        <p:spPr bwMode="auto">
          <a:xfrm>
            <a:off x="7281863" y="2439988"/>
            <a:ext cx="61912" cy="61912"/>
          </a:xfrm>
          <a:custGeom>
            <a:avLst/>
            <a:gdLst/>
            <a:ahLst/>
            <a:cxnLst>
              <a:cxn ang="0">
                <a:pos x="23323" y="0"/>
              </a:cxn>
              <a:cxn ang="0">
                <a:pos x="11307" y="6485"/>
              </a:cxn>
              <a:cxn ang="0">
                <a:pos x="3062" y="17557"/>
              </a:cxn>
              <a:cxn ang="0">
                <a:pos x="0" y="31701"/>
              </a:cxn>
              <a:cxn ang="0">
                <a:pos x="36" y="33300"/>
              </a:cxn>
              <a:cxn ang="0">
                <a:pos x="3064" y="45442"/>
              </a:cxn>
              <a:cxn ang="0">
                <a:pos x="10821" y="55200"/>
              </a:cxn>
              <a:cxn ang="0">
                <a:pos x="23125" y="61486"/>
              </a:cxn>
              <a:cxn ang="0">
                <a:pos x="39798" y="63216"/>
              </a:cxn>
              <a:cxn ang="0">
                <a:pos x="51502" y="56540"/>
              </a:cxn>
              <a:cxn ang="0">
                <a:pos x="59509" y="45266"/>
              </a:cxn>
              <a:cxn ang="0">
                <a:pos x="62469" y="30712"/>
              </a:cxn>
              <a:cxn ang="0">
                <a:pos x="59618" y="18350"/>
              </a:cxn>
              <a:cxn ang="0">
                <a:pos x="51981" y="8372"/>
              </a:cxn>
              <a:cxn ang="0">
                <a:pos x="39801" y="1885"/>
              </a:cxn>
              <a:cxn ang="0">
                <a:pos x="23323" y="0"/>
              </a:cxn>
            </a:cxnLst>
            <a:rect l="0" t="0" r="r" b="b"/>
            <a:pathLst>
              <a:path w="62469" h="63216">
                <a:moveTo>
                  <a:pt x="23323" y="0"/>
                </a:moveTo>
                <a:lnTo>
                  <a:pt x="11307" y="6485"/>
                </a:lnTo>
                <a:lnTo>
                  <a:pt x="3062" y="17557"/>
                </a:lnTo>
                <a:lnTo>
                  <a:pt x="0" y="31701"/>
                </a:lnTo>
                <a:lnTo>
                  <a:pt x="36" y="33300"/>
                </a:lnTo>
                <a:lnTo>
                  <a:pt x="3064" y="45442"/>
                </a:lnTo>
                <a:lnTo>
                  <a:pt x="10821" y="55200"/>
                </a:lnTo>
                <a:lnTo>
                  <a:pt x="23125" y="61486"/>
                </a:lnTo>
                <a:lnTo>
                  <a:pt x="39798" y="63216"/>
                </a:lnTo>
                <a:lnTo>
                  <a:pt x="51502" y="56540"/>
                </a:lnTo>
                <a:lnTo>
                  <a:pt x="59509" y="45266"/>
                </a:lnTo>
                <a:lnTo>
                  <a:pt x="62469" y="30712"/>
                </a:lnTo>
                <a:lnTo>
                  <a:pt x="59618" y="18350"/>
                </a:lnTo>
                <a:lnTo>
                  <a:pt x="51981" y="8372"/>
                </a:lnTo>
                <a:lnTo>
                  <a:pt x="39801" y="1885"/>
                </a:lnTo>
                <a:lnTo>
                  <a:pt x="23323" y="0"/>
                </a:lnTo>
              </a:path>
            </a:pathLst>
          </a:custGeom>
          <a:solidFill>
            <a:srgbClr val="FF3300"/>
          </a:solidFill>
          <a:ln w="9525">
            <a:noFill/>
            <a:round/>
            <a:headEnd/>
            <a:tailEnd/>
          </a:ln>
        </p:spPr>
        <p:txBody>
          <a:bodyPr lIns="0" tIns="0" rIns="0" bIns="0"/>
          <a:lstStyle/>
          <a:p>
            <a:endParaRPr lang="it-IT"/>
          </a:p>
        </p:txBody>
      </p:sp>
      <p:sp>
        <p:nvSpPr>
          <p:cNvPr id="181902" name="object 667"/>
          <p:cNvSpPr>
            <a:spLocks/>
          </p:cNvSpPr>
          <p:nvPr/>
        </p:nvSpPr>
        <p:spPr bwMode="auto">
          <a:xfrm>
            <a:off x="7281863" y="2439988"/>
            <a:ext cx="61912" cy="61912"/>
          </a:xfrm>
          <a:custGeom>
            <a:avLst/>
            <a:gdLst/>
            <a:ahLst/>
            <a:cxnLst>
              <a:cxn ang="0">
                <a:pos x="0" y="31701"/>
              </a:cxn>
              <a:cxn ang="0">
                <a:pos x="3062" y="17557"/>
              </a:cxn>
              <a:cxn ang="0">
                <a:pos x="11307" y="6485"/>
              </a:cxn>
              <a:cxn ang="0">
                <a:pos x="23323" y="0"/>
              </a:cxn>
              <a:cxn ang="0">
                <a:pos x="39801" y="1885"/>
              </a:cxn>
              <a:cxn ang="0">
                <a:pos x="51981" y="8372"/>
              </a:cxn>
              <a:cxn ang="0">
                <a:pos x="59618" y="18350"/>
              </a:cxn>
              <a:cxn ang="0">
                <a:pos x="62469" y="30712"/>
              </a:cxn>
              <a:cxn ang="0">
                <a:pos x="59509" y="45266"/>
              </a:cxn>
              <a:cxn ang="0">
                <a:pos x="51502" y="56540"/>
              </a:cxn>
              <a:cxn ang="0">
                <a:pos x="39798" y="63216"/>
              </a:cxn>
              <a:cxn ang="0">
                <a:pos x="23125" y="61486"/>
              </a:cxn>
              <a:cxn ang="0">
                <a:pos x="10821" y="55200"/>
              </a:cxn>
              <a:cxn ang="0">
                <a:pos x="3064" y="45442"/>
              </a:cxn>
              <a:cxn ang="0">
                <a:pos x="36" y="33300"/>
              </a:cxn>
              <a:cxn ang="0">
                <a:pos x="0" y="31701"/>
              </a:cxn>
            </a:cxnLst>
            <a:rect l="0" t="0" r="r" b="b"/>
            <a:pathLst>
              <a:path w="62469" h="63216">
                <a:moveTo>
                  <a:pt x="0" y="31701"/>
                </a:moveTo>
                <a:lnTo>
                  <a:pt x="3062" y="17557"/>
                </a:lnTo>
                <a:lnTo>
                  <a:pt x="11307" y="6485"/>
                </a:lnTo>
                <a:lnTo>
                  <a:pt x="23323" y="0"/>
                </a:lnTo>
                <a:lnTo>
                  <a:pt x="39801" y="1885"/>
                </a:lnTo>
                <a:lnTo>
                  <a:pt x="51981" y="8372"/>
                </a:lnTo>
                <a:lnTo>
                  <a:pt x="59618" y="18350"/>
                </a:lnTo>
                <a:lnTo>
                  <a:pt x="62469" y="30712"/>
                </a:lnTo>
                <a:lnTo>
                  <a:pt x="59509" y="45266"/>
                </a:lnTo>
                <a:lnTo>
                  <a:pt x="51502" y="56540"/>
                </a:lnTo>
                <a:lnTo>
                  <a:pt x="39798" y="63216"/>
                </a:lnTo>
                <a:lnTo>
                  <a:pt x="23125" y="61486"/>
                </a:lnTo>
                <a:lnTo>
                  <a:pt x="10821" y="55200"/>
                </a:lnTo>
                <a:lnTo>
                  <a:pt x="3064" y="45442"/>
                </a:lnTo>
                <a:lnTo>
                  <a:pt x="36" y="33300"/>
                </a:lnTo>
                <a:lnTo>
                  <a:pt x="0" y="31701"/>
                </a:lnTo>
                <a:close/>
              </a:path>
            </a:pathLst>
          </a:custGeom>
          <a:noFill/>
          <a:ln w="6096">
            <a:solidFill>
              <a:srgbClr val="000000"/>
            </a:solidFill>
            <a:round/>
            <a:headEnd/>
            <a:tailEnd/>
          </a:ln>
        </p:spPr>
        <p:txBody>
          <a:bodyPr lIns="0" tIns="0" rIns="0" bIns="0"/>
          <a:lstStyle/>
          <a:p>
            <a:endParaRPr lang="it-IT"/>
          </a:p>
        </p:txBody>
      </p:sp>
      <p:sp>
        <p:nvSpPr>
          <p:cNvPr id="181903" name="object 668"/>
          <p:cNvSpPr>
            <a:spLocks/>
          </p:cNvSpPr>
          <p:nvPr/>
        </p:nvSpPr>
        <p:spPr bwMode="auto">
          <a:xfrm>
            <a:off x="7381875" y="2438400"/>
            <a:ext cx="55563" cy="65088"/>
          </a:xfrm>
          <a:custGeom>
            <a:avLst/>
            <a:gdLst/>
            <a:ahLst/>
            <a:cxnLst>
              <a:cxn ang="0">
                <a:pos x="22780" y="0"/>
              </a:cxn>
              <a:cxn ang="0">
                <a:pos x="11091" y="6112"/>
              </a:cxn>
              <a:cxn ang="0">
                <a:pos x="3014" y="17413"/>
              </a:cxn>
              <a:cxn ang="0">
                <a:pos x="0" y="32163"/>
              </a:cxn>
              <a:cxn ang="0">
                <a:pos x="661" y="39228"/>
              </a:cxn>
              <a:cxn ang="0">
                <a:pos x="6114" y="52406"/>
              </a:cxn>
              <a:cxn ang="0">
                <a:pos x="16082" y="61514"/>
              </a:cxn>
              <a:cxn ang="0">
                <a:pos x="29360" y="64901"/>
              </a:cxn>
              <a:cxn ang="0">
                <a:pos x="39915" y="61762"/>
              </a:cxn>
              <a:cxn ang="0">
                <a:pos x="48337" y="53498"/>
              </a:cxn>
              <a:cxn ang="0">
                <a:pos x="53674" y="40224"/>
              </a:cxn>
              <a:cxn ang="0">
                <a:pos x="54976" y="22054"/>
              </a:cxn>
              <a:cxn ang="0">
                <a:pos x="48688" y="10407"/>
              </a:cxn>
              <a:cxn ang="0">
                <a:pos x="37797" y="2591"/>
              </a:cxn>
              <a:cxn ang="0">
                <a:pos x="22780" y="0"/>
              </a:cxn>
            </a:cxnLst>
            <a:rect l="0" t="0" r="r" b="b"/>
            <a:pathLst>
              <a:path w="54976" h="64901">
                <a:moveTo>
                  <a:pt x="22780" y="0"/>
                </a:moveTo>
                <a:lnTo>
                  <a:pt x="11091" y="6112"/>
                </a:lnTo>
                <a:lnTo>
                  <a:pt x="3014" y="17413"/>
                </a:lnTo>
                <a:lnTo>
                  <a:pt x="0" y="32163"/>
                </a:lnTo>
                <a:lnTo>
                  <a:pt x="661" y="39228"/>
                </a:lnTo>
                <a:lnTo>
                  <a:pt x="6114" y="52406"/>
                </a:lnTo>
                <a:lnTo>
                  <a:pt x="16082" y="61514"/>
                </a:lnTo>
                <a:lnTo>
                  <a:pt x="29360" y="64901"/>
                </a:lnTo>
                <a:lnTo>
                  <a:pt x="39915" y="61762"/>
                </a:lnTo>
                <a:lnTo>
                  <a:pt x="48337" y="53498"/>
                </a:lnTo>
                <a:lnTo>
                  <a:pt x="53674" y="40224"/>
                </a:lnTo>
                <a:lnTo>
                  <a:pt x="54976" y="22054"/>
                </a:lnTo>
                <a:lnTo>
                  <a:pt x="48688" y="10407"/>
                </a:lnTo>
                <a:lnTo>
                  <a:pt x="37797" y="2591"/>
                </a:lnTo>
                <a:lnTo>
                  <a:pt x="22780" y="0"/>
                </a:lnTo>
              </a:path>
            </a:pathLst>
          </a:custGeom>
          <a:solidFill>
            <a:srgbClr val="FF3300"/>
          </a:solidFill>
          <a:ln w="9525">
            <a:noFill/>
            <a:round/>
            <a:headEnd/>
            <a:tailEnd/>
          </a:ln>
        </p:spPr>
        <p:txBody>
          <a:bodyPr lIns="0" tIns="0" rIns="0" bIns="0"/>
          <a:lstStyle/>
          <a:p>
            <a:endParaRPr lang="it-IT"/>
          </a:p>
        </p:txBody>
      </p:sp>
      <p:sp>
        <p:nvSpPr>
          <p:cNvPr id="181904" name="object 669"/>
          <p:cNvSpPr>
            <a:spLocks/>
          </p:cNvSpPr>
          <p:nvPr/>
        </p:nvSpPr>
        <p:spPr bwMode="auto">
          <a:xfrm>
            <a:off x="7381875" y="2438400"/>
            <a:ext cx="55563" cy="65088"/>
          </a:xfrm>
          <a:custGeom>
            <a:avLst/>
            <a:gdLst/>
            <a:ahLst/>
            <a:cxnLst>
              <a:cxn ang="0">
                <a:pos x="0" y="32163"/>
              </a:cxn>
              <a:cxn ang="0">
                <a:pos x="3014" y="17413"/>
              </a:cxn>
              <a:cxn ang="0">
                <a:pos x="11091" y="6112"/>
              </a:cxn>
              <a:cxn ang="0">
                <a:pos x="22780" y="0"/>
              </a:cxn>
              <a:cxn ang="0">
                <a:pos x="37797" y="2591"/>
              </a:cxn>
              <a:cxn ang="0">
                <a:pos x="48688" y="10407"/>
              </a:cxn>
              <a:cxn ang="0">
                <a:pos x="54976" y="22054"/>
              </a:cxn>
              <a:cxn ang="0">
                <a:pos x="53674" y="40224"/>
              </a:cxn>
              <a:cxn ang="0">
                <a:pos x="48337" y="53498"/>
              </a:cxn>
              <a:cxn ang="0">
                <a:pos x="39915" y="61762"/>
              </a:cxn>
              <a:cxn ang="0">
                <a:pos x="29360" y="64901"/>
              </a:cxn>
              <a:cxn ang="0">
                <a:pos x="16082" y="61514"/>
              </a:cxn>
              <a:cxn ang="0">
                <a:pos x="6114" y="52406"/>
              </a:cxn>
              <a:cxn ang="0">
                <a:pos x="661" y="39228"/>
              </a:cxn>
              <a:cxn ang="0">
                <a:pos x="0" y="32163"/>
              </a:cxn>
            </a:cxnLst>
            <a:rect l="0" t="0" r="r" b="b"/>
            <a:pathLst>
              <a:path w="54976" h="64901">
                <a:moveTo>
                  <a:pt x="0" y="32163"/>
                </a:moveTo>
                <a:lnTo>
                  <a:pt x="3014" y="17413"/>
                </a:lnTo>
                <a:lnTo>
                  <a:pt x="11091" y="6112"/>
                </a:lnTo>
                <a:lnTo>
                  <a:pt x="22780" y="0"/>
                </a:lnTo>
                <a:lnTo>
                  <a:pt x="37797" y="2591"/>
                </a:lnTo>
                <a:lnTo>
                  <a:pt x="48688" y="10407"/>
                </a:lnTo>
                <a:lnTo>
                  <a:pt x="54976" y="22054"/>
                </a:lnTo>
                <a:lnTo>
                  <a:pt x="53674" y="40224"/>
                </a:lnTo>
                <a:lnTo>
                  <a:pt x="48337" y="53498"/>
                </a:lnTo>
                <a:lnTo>
                  <a:pt x="39915" y="61762"/>
                </a:lnTo>
                <a:lnTo>
                  <a:pt x="29360" y="64901"/>
                </a:lnTo>
                <a:lnTo>
                  <a:pt x="16082" y="61514"/>
                </a:lnTo>
                <a:lnTo>
                  <a:pt x="6114" y="52406"/>
                </a:lnTo>
                <a:lnTo>
                  <a:pt x="661" y="39228"/>
                </a:lnTo>
                <a:lnTo>
                  <a:pt x="0" y="32163"/>
                </a:lnTo>
                <a:close/>
              </a:path>
            </a:pathLst>
          </a:custGeom>
          <a:noFill/>
          <a:ln w="6096">
            <a:solidFill>
              <a:srgbClr val="000000"/>
            </a:solidFill>
            <a:round/>
            <a:headEnd/>
            <a:tailEnd/>
          </a:ln>
        </p:spPr>
        <p:txBody>
          <a:bodyPr lIns="0" tIns="0" rIns="0" bIns="0"/>
          <a:lstStyle/>
          <a:p>
            <a:endParaRPr lang="it-IT"/>
          </a:p>
        </p:txBody>
      </p:sp>
      <p:sp>
        <p:nvSpPr>
          <p:cNvPr id="181905" name="object 670"/>
          <p:cNvSpPr>
            <a:spLocks/>
          </p:cNvSpPr>
          <p:nvPr/>
        </p:nvSpPr>
        <p:spPr bwMode="auto">
          <a:xfrm>
            <a:off x="7478713" y="2439988"/>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1906" name="object 671"/>
          <p:cNvSpPr>
            <a:spLocks/>
          </p:cNvSpPr>
          <p:nvPr/>
        </p:nvSpPr>
        <p:spPr bwMode="auto">
          <a:xfrm>
            <a:off x="7478713" y="2439988"/>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1907" name="object 672"/>
          <p:cNvSpPr>
            <a:spLocks/>
          </p:cNvSpPr>
          <p:nvPr/>
        </p:nvSpPr>
        <p:spPr bwMode="auto">
          <a:xfrm>
            <a:off x="7575550" y="2438400"/>
            <a:ext cx="57150" cy="65088"/>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3300"/>
          </a:solidFill>
          <a:ln w="9525">
            <a:noFill/>
            <a:round/>
            <a:headEnd/>
            <a:tailEnd/>
          </a:ln>
        </p:spPr>
        <p:txBody>
          <a:bodyPr lIns="0" tIns="0" rIns="0" bIns="0"/>
          <a:lstStyle/>
          <a:p>
            <a:endParaRPr lang="it-IT"/>
          </a:p>
        </p:txBody>
      </p:sp>
      <p:sp>
        <p:nvSpPr>
          <p:cNvPr id="181908" name="object 673"/>
          <p:cNvSpPr>
            <a:spLocks/>
          </p:cNvSpPr>
          <p:nvPr/>
        </p:nvSpPr>
        <p:spPr bwMode="auto">
          <a:xfrm>
            <a:off x="7575550" y="2438400"/>
            <a:ext cx="57150" cy="65088"/>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909" name="object 674"/>
          <p:cNvSpPr>
            <a:spLocks/>
          </p:cNvSpPr>
          <p:nvPr/>
        </p:nvSpPr>
        <p:spPr bwMode="auto">
          <a:xfrm>
            <a:off x="7675563" y="2439988"/>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1910" name="object 675"/>
          <p:cNvSpPr>
            <a:spLocks/>
          </p:cNvSpPr>
          <p:nvPr/>
        </p:nvSpPr>
        <p:spPr bwMode="auto">
          <a:xfrm>
            <a:off x="7675563" y="2439988"/>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1911" name="object 676"/>
          <p:cNvSpPr>
            <a:spLocks/>
          </p:cNvSpPr>
          <p:nvPr/>
        </p:nvSpPr>
        <p:spPr bwMode="auto">
          <a:xfrm>
            <a:off x="7869238" y="2439988"/>
            <a:ext cx="58737" cy="63500"/>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3300"/>
          </a:solidFill>
          <a:ln w="9525">
            <a:noFill/>
            <a:round/>
            <a:headEnd/>
            <a:tailEnd/>
          </a:ln>
        </p:spPr>
        <p:txBody>
          <a:bodyPr lIns="0" tIns="0" rIns="0" bIns="0"/>
          <a:lstStyle/>
          <a:p>
            <a:endParaRPr lang="it-IT"/>
          </a:p>
        </p:txBody>
      </p:sp>
      <p:sp>
        <p:nvSpPr>
          <p:cNvPr id="181912" name="object 677"/>
          <p:cNvSpPr>
            <a:spLocks/>
          </p:cNvSpPr>
          <p:nvPr/>
        </p:nvSpPr>
        <p:spPr bwMode="auto">
          <a:xfrm>
            <a:off x="7869238" y="2439988"/>
            <a:ext cx="58737" cy="63500"/>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1913" name="object 678"/>
          <p:cNvSpPr>
            <a:spLocks/>
          </p:cNvSpPr>
          <p:nvPr/>
        </p:nvSpPr>
        <p:spPr bwMode="auto">
          <a:xfrm>
            <a:off x="7967663" y="2438400"/>
            <a:ext cx="55562" cy="65088"/>
          </a:xfrm>
          <a:custGeom>
            <a:avLst/>
            <a:gdLst/>
            <a:ahLst/>
            <a:cxnLst>
              <a:cxn ang="0">
                <a:pos x="22780" y="0"/>
              </a:cxn>
              <a:cxn ang="0">
                <a:pos x="11091" y="6112"/>
              </a:cxn>
              <a:cxn ang="0">
                <a:pos x="3014" y="17413"/>
              </a:cxn>
              <a:cxn ang="0">
                <a:pos x="0" y="32163"/>
              </a:cxn>
              <a:cxn ang="0">
                <a:pos x="661" y="39228"/>
              </a:cxn>
              <a:cxn ang="0">
                <a:pos x="6114" y="52406"/>
              </a:cxn>
              <a:cxn ang="0">
                <a:pos x="16082" y="61514"/>
              </a:cxn>
              <a:cxn ang="0">
                <a:pos x="29360" y="64901"/>
              </a:cxn>
              <a:cxn ang="0">
                <a:pos x="39915" y="61762"/>
              </a:cxn>
              <a:cxn ang="0">
                <a:pos x="48337" y="53498"/>
              </a:cxn>
              <a:cxn ang="0">
                <a:pos x="53674" y="40224"/>
              </a:cxn>
              <a:cxn ang="0">
                <a:pos x="54976" y="22054"/>
              </a:cxn>
              <a:cxn ang="0">
                <a:pos x="48688" y="10407"/>
              </a:cxn>
              <a:cxn ang="0">
                <a:pos x="37797" y="2591"/>
              </a:cxn>
              <a:cxn ang="0">
                <a:pos x="22780" y="0"/>
              </a:cxn>
            </a:cxnLst>
            <a:rect l="0" t="0" r="r" b="b"/>
            <a:pathLst>
              <a:path w="54976" h="64901">
                <a:moveTo>
                  <a:pt x="22780" y="0"/>
                </a:moveTo>
                <a:lnTo>
                  <a:pt x="11091" y="6112"/>
                </a:lnTo>
                <a:lnTo>
                  <a:pt x="3014" y="17413"/>
                </a:lnTo>
                <a:lnTo>
                  <a:pt x="0" y="32163"/>
                </a:lnTo>
                <a:lnTo>
                  <a:pt x="661" y="39228"/>
                </a:lnTo>
                <a:lnTo>
                  <a:pt x="6114" y="52406"/>
                </a:lnTo>
                <a:lnTo>
                  <a:pt x="16082" y="61514"/>
                </a:lnTo>
                <a:lnTo>
                  <a:pt x="29360" y="64901"/>
                </a:lnTo>
                <a:lnTo>
                  <a:pt x="39915" y="61762"/>
                </a:lnTo>
                <a:lnTo>
                  <a:pt x="48337" y="53498"/>
                </a:lnTo>
                <a:lnTo>
                  <a:pt x="53674" y="40224"/>
                </a:lnTo>
                <a:lnTo>
                  <a:pt x="54976" y="22054"/>
                </a:lnTo>
                <a:lnTo>
                  <a:pt x="48688" y="10407"/>
                </a:lnTo>
                <a:lnTo>
                  <a:pt x="37797" y="2591"/>
                </a:lnTo>
                <a:lnTo>
                  <a:pt x="22780" y="0"/>
                </a:lnTo>
              </a:path>
            </a:pathLst>
          </a:custGeom>
          <a:solidFill>
            <a:srgbClr val="FF3300"/>
          </a:solidFill>
          <a:ln w="9525">
            <a:noFill/>
            <a:round/>
            <a:headEnd/>
            <a:tailEnd/>
          </a:ln>
        </p:spPr>
        <p:txBody>
          <a:bodyPr lIns="0" tIns="0" rIns="0" bIns="0"/>
          <a:lstStyle/>
          <a:p>
            <a:endParaRPr lang="it-IT"/>
          </a:p>
        </p:txBody>
      </p:sp>
      <p:sp>
        <p:nvSpPr>
          <p:cNvPr id="181914" name="object 679"/>
          <p:cNvSpPr>
            <a:spLocks/>
          </p:cNvSpPr>
          <p:nvPr/>
        </p:nvSpPr>
        <p:spPr bwMode="auto">
          <a:xfrm>
            <a:off x="7967663" y="2438400"/>
            <a:ext cx="55562" cy="65088"/>
          </a:xfrm>
          <a:custGeom>
            <a:avLst/>
            <a:gdLst/>
            <a:ahLst/>
            <a:cxnLst>
              <a:cxn ang="0">
                <a:pos x="0" y="32163"/>
              </a:cxn>
              <a:cxn ang="0">
                <a:pos x="3014" y="17413"/>
              </a:cxn>
              <a:cxn ang="0">
                <a:pos x="11091" y="6112"/>
              </a:cxn>
              <a:cxn ang="0">
                <a:pos x="22780" y="0"/>
              </a:cxn>
              <a:cxn ang="0">
                <a:pos x="37797" y="2591"/>
              </a:cxn>
              <a:cxn ang="0">
                <a:pos x="48688" y="10407"/>
              </a:cxn>
              <a:cxn ang="0">
                <a:pos x="54976" y="22054"/>
              </a:cxn>
              <a:cxn ang="0">
                <a:pos x="53674" y="40224"/>
              </a:cxn>
              <a:cxn ang="0">
                <a:pos x="48337" y="53498"/>
              </a:cxn>
              <a:cxn ang="0">
                <a:pos x="39915" y="61762"/>
              </a:cxn>
              <a:cxn ang="0">
                <a:pos x="29360" y="64901"/>
              </a:cxn>
              <a:cxn ang="0">
                <a:pos x="16082" y="61514"/>
              </a:cxn>
              <a:cxn ang="0">
                <a:pos x="6114" y="52406"/>
              </a:cxn>
              <a:cxn ang="0">
                <a:pos x="661" y="39228"/>
              </a:cxn>
              <a:cxn ang="0">
                <a:pos x="0" y="32163"/>
              </a:cxn>
            </a:cxnLst>
            <a:rect l="0" t="0" r="r" b="b"/>
            <a:pathLst>
              <a:path w="54976" h="64901">
                <a:moveTo>
                  <a:pt x="0" y="32163"/>
                </a:moveTo>
                <a:lnTo>
                  <a:pt x="3014" y="17413"/>
                </a:lnTo>
                <a:lnTo>
                  <a:pt x="11091" y="6112"/>
                </a:lnTo>
                <a:lnTo>
                  <a:pt x="22780" y="0"/>
                </a:lnTo>
                <a:lnTo>
                  <a:pt x="37797" y="2591"/>
                </a:lnTo>
                <a:lnTo>
                  <a:pt x="48688" y="10407"/>
                </a:lnTo>
                <a:lnTo>
                  <a:pt x="54976" y="22054"/>
                </a:lnTo>
                <a:lnTo>
                  <a:pt x="53674" y="40224"/>
                </a:lnTo>
                <a:lnTo>
                  <a:pt x="48337" y="53498"/>
                </a:lnTo>
                <a:lnTo>
                  <a:pt x="39915" y="61762"/>
                </a:lnTo>
                <a:lnTo>
                  <a:pt x="29360" y="64901"/>
                </a:lnTo>
                <a:lnTo>
                  <a:pt x="16082" y="61514"/>
                </a:lnTo>
                <a:lnTo>
                  <a:pt x="6114" y="52406"/>
                </a:lnTo>
                <a:lnTo>
                  <a:pt x="661" y="39228"/>
                </a:lnTo>
                <a:lnTo>
                  <a:pt x="0" y="32163"/>
                </a:lnTo>
                <a:close/>
              </a:path>
            </a:pathLst>
          </a:custGeom>
          <a:noFill/>
          <a:ln w="6096">
            <a:solidFill>
              <a:srgbClr val="000000"/>
            </a:solidFill>
            <a:round/>
            <a:headEnd/>
            <a:tailEnd/>
          </a:ln>
        </p:spPr>
        <p:txBody>
          <a:bodyPr lIns="0" tIns="0" rIns="0" bIns="0"/>
          <a:lstStyle/>
          <a:p>
            <a:endParaRPr lang="it-IT"/>
          </a:p>
        </p:txBody>
      </p:sp>
      <p:sp>
        <p:nvSpPr>
          <p:cNvPr id="181915" name="object 680"/>
          <p:cNvSpPr>
            <a:spLocks/>
          </p:cNvSpPr>
          <p:nvPr/>
        </p:nvSpPr>
        <p:spPr bwMode="auto">
          <a:xfrm>
            <a:off x="8064500" y="2439988"/>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1916" name="object 681"/>
          <p:cNvSpPr>
            <a:spLocks/>
          </p:cNvSpPr>
          <p:nvPr/>
        </p:nvSpPr>
        <p:spPr bwMode="auto">
          <a:xfrm>
            <a:off x="8064500" y="2439988"/>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1917" name="object 682"/>
          <p:cNvSpPr>
            <a:spLocks/>
          </p:cNvSpPr>
          <p:nvPr/>
        </p:nvSpPr>
        <p:spPr bwMode="auto">
          <a:xfrm>
            <a:off x="8164513" y="2439988"/>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1918" name="object 683"/>
          <p:cNvSpPr>
            <a:spLocks/>
          </p:cNvSpPr>
          <p:nvPr/>
        </p:nvSpPr>
        <p:spPr bwMode="auto">
          <a:xfrm>
            <a:off x="8164513" y="2439988"/>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1919" name="object 684"/>
          <p:cNvSpPr>
            <a:spLocks/>
          </p:cNvSpPr>
          <p:nvPr/>
        </p:nvSpPr>
        <p:spPr bwMode="auto">
          <a:xfrm>
            <a:off x="6704013"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20" name="object 685"/>
          <p:cNvSpPr>
            <a:spLocks/>
          </p:cNvSpPr>
          <p:nvPr/>
        </p:nvSpPr>
        <p:spPr bwMode="auto">
          <a:xfrm>
            <a:off x="6746875" y="2497138"/>
            <a:ext cx="0" cy="222250"/>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921" name="object 686"/>
          <p:cNvSpPr>
            <a:spLocks/>
          </p:cNvSpPr>
          <p:nvPr/>
        </p:nvSpPr>
        <p:spPr bwMode="auto">
          <a:xfrm>
            <a:off x="6800850"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22" name="object 687"/>
          <p:cNvSpPr>
            <a:spLocks/>
          </p:cNvSpPr>
          <p:nvPr/>
        </p:nvSpPr>
        <p:spPr bwMode="auto">
          <a:xfrm>
            <a:off x="6845300"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23" name="object 688"/>
          <p:cNvSpPr>
            <a:spLocks/>
          </p:cNvSpPr>
          <p:nvPr/>
        </p:nvSpPr>
        <p:spPr bwMode="auto">
          <a:xfrm>
            <a:off x="7000875" y="2497138"/>
            <a:ext cx="0" cy="222250"/>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924" name="object 689"/>
          <p:cNvSpPr>
            <a:spLocks/>
          </p:cNvSpPr>
          <p:nvPr/>
        </p:nvSpPr>
        <p:spPr bwMode="auto">
          <a:xfrm>
            <a:off x="7040563"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25" name="object 690"/>
          <p:cNvSpPr>
            <a:spLocks/>
          </p:cNvSpPr>
          <p:nvPr/>
        </p:nvSpPr>
        <p:spPr bwMode="auto">
          <a:xfrm>
            <a:off x="7194550"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26" name="object 691"/>
          <p:cNvSpPr>
            <a:spLocks/>
          </p:cNvSpPr>
          <p:nvPr/>
        </p:nvSpPr>
        <p:spPr bwMode="auto">
          <a:xfrm>
            <a:off x="7237413"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27" name="object 692"/>
          <p:cNvSpPr>
            <a:spLocks/>
          </p:cNvSpPr>
          <p:nvPr/>
        </p:nvSpPr>
        <p:spPr bwMode="auto">
          <a:xfrm>
            <a:off x="7291388"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28" name="object 693"/>
          <p:cNvSpPr>
            <a:spLocks/>
          </p:cNvSpPr>
          <p:nvPr/>
        </p:nvSpPr>
        <p:spPr bwMode="auto">
          <a:xfrm>
            <a:off x="7335838"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29" name="object 694"/>
          <p:cNvSpPr>
            <a:spLocks/>
          </p:cNvSpPr>
          <p:nvPr/>
        </p:nvSpPr>
        <p:spPr bwMode="auto">
          <a:xfrm>
            <a:off x="7389813"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30" name="object 695"/>
          <p:cNvSpPr>
            <a:spLocks/>
          </p:cNvSpPr>
          <p:nvPr/>
        </p:nvSpPr>
        <p:spPr bwMode="auto">
          <a:xfrm>
            <a:off x="7434263"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31" name="object 696"/>
          <p:cNvSpPr>
            <a:spLocks/>
          </p:cNvSpPr>
          <p:nvPr/>
        </p:nvSpPr>
        <p:spPr bwMode="auto">
          <a:xfrm>
            <a:off x="7486650"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32" name="object 697"/>
          <p:cNvSpPr>
            <a:spLocks/>
          </p:cNvSpPr>
          <p:nvPr/>
        </p:nvSpPr>
        <p:spPr bwMode="auto">
          <a:xfrm>
            <a:off x="7531100"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33" name="object 698"/>
          <p:cNvSpPr>
            <a:spLocks/>
          </p:cNvSpPr>
          <p:nvPr/>
        </p:nvSpPr>
        <p:spPr bwMode="auto">
          <a:xfrm>
            <a:off x="7586663"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34" name="object 699"/>
          <p:cNvSpPr>
            <a:spLocks/>
          </p:cNvSpPr>
          <p:nvPr/>
        </p:nvSpPr>
        <p:spPr bwMode="auto">
          <a:xfrm>
            <a:off x="7629525"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35" name="object 700"/>
          <p:cNvSpPr>
            <a:spLocks/>
          </p:cNvSpPr>
          <p:nvPr/>
        </p:nvSpPr>
        <p:spPr bwMode="auto">
          <a:xfrm>
            <a:off x="7686675"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36" name="object 701"/>
          <p:cNvSpPr>
            <a:spLocks/>
          </p:cNvSpPr>
          <p:nvPr/>
        </p:nvSpPr>
        <p:spPr bwMode="auto">
          <a:xfrm>
            <a:off x="7727950" y="2497138"/>
            <a:ext cx="0" cy="222250"/>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937" name="object 702"/>
          <p:cNvSpPr>
            <a:spLocks/>
          </p:cNvSpPr>
          <p:nvPr/>
        </p:nvSpPr>
        <p:spPr bwMode="auto">
          <a:xfrm>
            <a:off x="7880350"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38" name="object 703"/>
          <p:cNvSpPr>
            <a:spLocks/>
          </p:cNvSpPr>
          <p:nvPr/>
        </p:nvSpPr>
        <p:spPr bwMode="auto">
          <a:xfrm>
            <a:off x="7923213"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39" name="object 704"/>
          <p:cNvSpPr>
            <a:spLocks/>
          </p:cNvSpPr>
          <p:nvPr/>
        </p:nvSpPr>
        <p:spPr bwMode="auto">
          <a:xfrm>
            <a:off x="7977188" y="2497138"/>
            <a:ext cx="0" cy="222250"/>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940" name="object 705"/>
          <p:cNvSpPr>
            <a:spLocks/>
          </p:cNvSpPr>
          <p:nvPr/>
        </p:nvSpPr>
        <p:spPr bwMode="auto">
          <a:xfrm>
            <a:off x="8020050"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41" name="object 706"/>
          <p:cNvSpPr>
            <a:spLocks/>
          </p:cNvSpPr>
          <p:nvPr/>
        </p:nvSpPr>
        <p:spPr bwMode="auto">
          <a:xfrm>
            <a:off x="8075613" y="2497138"/>
            <a:ext cx="0" cy="222250"/>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942" name="object 707"/>
          <p:cNvSpPr>
            <a:spLocks/>
          </p:cNvSpPr>
          <p:nvPr/>
        </p:nvSpPr>
        <p:spPr bwMode="auto">
          <a:xfrm>
            <a:off x="8120063"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43" name="object 708"/>
          <p:cNvSpPr>
            <a:spLocks/>
          </p:cNvSpPr>
          <p:nvPr/>
        </p:nvSpPr>
        <p:spPr bwMode="auto">
          <a:xfrm>
            <a:off x="8172450"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44" name="object 709"/>
          <p:cNvSpPr>
            <a:spLocks/>
          </p:cNvSpPr>
          <p:nvPr/>
        </p:nvSpPr>
        <p:spPr bwMode="auto">
          <a:xfrm>
            <a:off x="8216900" y="2497138"/>
            <a:ext cx="0" cy="222250"/>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945" name="object 710"/>
          <p:cNvSpPr>
            <a:spLocks/>
          </p:cNvSpPr>
          <p:nvPr/>
        </p:nvSpPr>
        <p:spPr bwMode="auto">
          <a:xfrm>
            <a:off x="8270875" y="2497138"/>
            <a:ext cx="0" cy="222250"/>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1946" name="object 711"/>
          <p:cNvSpPr>
            <a:spLocks/>
          </p:cNvSpPr>
          <p:nvPr/>
        </p:nvSpPr>
        <p:spPr bwMode="auto">
          <a:xfrm>
            <a:off x="8316913" y="2497138"/>
            <a:ext cx="0" cy="79375"/>
          </a:xfrm>
          <a:custGeom>
            <a:avLst/>
            <a:gdLst/>
            <a:ahLst/>
            <a:cxnLst>
              <a:cxn ang="0">
                <a:pos x="0" y="0"/>
              </a:cxn>
              <a:cxn ang="0">
                <a:pos x="0" y="79248"/>
              </a:cxn>
            </a:cxnLst>
            <a:rect l="0" t="0" r="r" b="b"/>
            <a:pathLst>
              <a:path h="79248">
                <a:moveTo>
                  <a:pt x="0" y="0"/>
                </a:moveTo>
                <a:lnTo>
                  <a:pt x="0" y="79248"/>
                </a:lnTo>
              </a:path>
            </a:pathLst>
          </a:custGeom>
          <a:noFill/>
          <a:ln w="6096">
            <a:solidFill>
              <a:srgbClr val="000000"/>
            </a:solidFill>
            <a:round/>
            <a:headEnd/>
            <a:tailEnd/>
          </a:ln>
        </p:spPr>
        <p:txBody>
          <a:bodyPr lIns="0" tIns="0" rIns="0" bIns="0"/>
          <a:lstStyle/>
          <a:p>
            <a:endParaRPr lang="it-IT"/>
          </a:p>
        </p:txBody>
      </p:sp>
      <p:sp>
        <p:nvSpPr>
          <p:cNvPr id="181947" name="object 712"/>
          <p:cNvSpPr>
            <a:spLocks/>
          </p:cNvSpPr>
          <p:nvPr/>
        </p:nvSpPr>
        <p:spPr bwMode="auto">
          <a:xfrm>
            <a:off x="8259763" y="2439988"/>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1948" name="object 713"/>
          <p:cNvSpPr>
            <a:spLocks/>
          </p:cNvSpPr>
          <p:nvPr/>
        </p:nvSpPr>
        <p:spPr bwMode="auto">
          <a:xfrm>
            <a:off x="8259763" y="2439988"/>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1949" name="object 714"/>
          <p:cNvSpPr>
            <a:spLocks/>
          </p:cNvSpPr>
          <p:nvPr/>
        </p:nvSpPr>
        <p:spPr bwMode="auto">
          <a:xfrm>
            <a:off x="6705600" y="2595563"/>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950" name="object 715"/>
          <p:cNvSpPr>
            <a:spLocks/>
          </p:cNvSpPr>
          <p:nvPr/>
        </p:nvSpPr>
        <p:spPr bwMode="auto">
          <a:xfrm>
            <a:off x="6696075" y="2698750"/>
            <a:ext cx="55563" cy="65088"/>
          </a:xfrm>
          <a:custGeom>
            <a:avLst/>
            <a:gdLst/>
            <a:ahLst/>
            <a:cxnLst>
              <a:cxn ang="0">
                <a:pos x="22265" y="0"/>
              </a:cxn>
              <a:cxn ang="0">
                <a:pos x="10824" y="6351"/>
              </a:cxn>
              <a:cxn ang="0">
                <a:pos x="2938" y="17838"/>
              </a:cxn>
              <a:cxn ang="0">
                <a:pos x="0" y="32790"/>
              </a:cxn>
              <a:cxn ang="0">
                <a:pos x="990" y="41602"/>
              </a:cxn>
              <a:cxn ang="0">
                <a:pos x="6798" y="54334"/>
              </a:cxn>
              <a:cxn ang="0">
                <a:pos x="17022" y="63026"/>
              </a:cxn>
              <a:cxn ang="0">
                <a:pos x="30761" y="66180"/>
              </a:cxn>
              <a:cxn ang="0">
                <a:pos x="40802" y="62502"/>
              </a:cxn>
              <a:cxn ang="0">
                <a:pos x="48733" y="53831"/>
              </a:cxn>
              <a:cxn ang="0">
                <a:pos x="53668" y="40187"/>
              </a:cxn>
              <a:cxn ang="0">
                <a:pos x="54725" y="21586"/>
              </a:cxn>
              <a:cxn ang="0">
                <a:pos x="48271" y="10088"/>
              </a:cxn>
              <a:cxn ang="0">
                <a:pos x="37321" y="2451"/>
              </a:cxn>
              <a:cxn ang="0">
                <a:pos x="22265" y="0"/>
              </a:cxn>
            </a:cxnLst>
            <a:rect l="0" t="0" r="r" b="b"/>
            <a:pathLst>
              <a:path w="54725" h="66180">
                <a:moveTo>
                  <a:pt x="22265" y="0"/>
                </a:moveTo>
                <a:lnTo>
                  <a:pt x="10824" y="6351"/>
                </a:lnTo>
                <a:lnTo>
                  <a:pt x="2938" y="17838"/>
                </a:lnTo>
                <a:lnTo>
                  <a:pt x="0" y="32790"/>
                </a:lnTo>
                <a:lnTo>
                  <a:pt x="990" y="41602"/>
                </a:lnTo>
                <a:lnTo>
                  <a:pt x="6798" y="54334"/>
                </a:lnTo>
                <a:lnTo>
                  <a:pt x="17022" y="63026"/>
                </a:lnTo>
                <a:lnTo>
                  <a:pt x="30761" y="66180"/>
                </a:lnTo>
                <a:lnTo>
                  <a:pt x="40802" y="62502"/>
                </a:lnTo>
                <a:lnTo>
                  <a:pt x="48733" y="53831"/>
                </a:lnTo>
                <a:lnTo>
                  <a:pt x="53668" y="40187"/>
                </a:lnTo>
                <a:lnTo>
                  <a:pt x="54725" y="21586"/>
                </a:lnTo>
                <a:lnTo>
                  <a:pt x="48271" y="10088"/>
                </a:lnTo>
                <a:lnTo>
                  <a:pt x="37321" y="2451"/>
                </a:lnTo>
                <a:lnTo>
                  <a:pt x="22265" y="0"/>
                </a:lnTo>
              </a:path>
            </a:pathLst>
          </a:custGeom>
          <a:solidFill>
            <a:srgbClr val="FF3300"/>
          </a:solidFill>
          <a:ln w="9525">
            <a:noFill/>
            <a:round/>
            <a:headEnd/>
            <a:tailEnd/>
          </a:ln>
        </p:spPr>
        <p:txBody>
          <a:bodyPr lIns="0" tIns="0" rIns="0" bIns="0"/>
          <a:lstStyle/>
          <a:p>
            <a:endParaRPr lang="it-IT"/>
          </a:p>
        </p:txBody>
      </p:sp>
      <p:sp>
        <p:nvSpPr>
          <p:cNvPr id="181951" name="object 716"/>
          <p:cNvSpPr>
            <a:spLocks/>
          </p:cNvSpPr>
          <p:nvPr/>
        </p:nvSpPr>
        <p:spPr bwMode="auto">
          <a:xfrm>
            <a:off x="6696075" y="2698750"/>
            <a:ext cx="55563" cy="65088"/>
          </a:xfrm>
          <a:custGeom>
            <a:avLst/>
            <a:gdLst/>
            <a:ahLst/>
            <a:cxnLst>
              <a:cxn ang="0">
                <a:pos x="0" y="32790"/>
              </a:cxn>
              <a:cxn ang="0">
                <a:pos x="2938" y="17838"/>
              </a:cxn>
              <a:cxn ang="0">
                <a:pos x="10824" y="6351"/>
              </a:cxn>
              <a:cxn ang="0">
                <a:pos x="22265" y="0"/>
              </a:cxn>
              <a:cxn ang="0">
                <a:pos x="37321" y="2451"/>
              </a:cxn>
              <a:cxn ang="0">
                <a:pos x="48271" y="10088"/>
              </a:cxn>
              <a:cxn ang="0">
                <a:pos x="54725" y="21586"/>
              </a:cxn>
              <a:cxn ang="0">
                <a:pos x="53668" y="40187"/>
              </a:cxn>
              <a:cxn ang="0">
                <a:pos x="48733" y="53831"/>
              </a:cxn>
              <a:cxn ang="0">
                <a:pos x="40802" y="62502"/>
              </a:cxn>
              <a:cxn ang="0">
                <a:pos x="30761" y="66180"/>
              </a:cxn>
              <a:cxn ang="0">
                <a:pos x="17022" y="63026"/>
              </a:cxn>
              <a:cxn ang="0">
                <a:pos x="6798" y="54334"/>
              </a:cxn>
              <a:cxn ang="0">
                <a:pos x="990" y="41602"/>
              </a:cxn>
              <a:cxn ang="0">
                <a:pos x="0" y="32790"/>
              </a:cxn>
            </a:cxnLst>
            <a:rect l="0" t="0" r="r" b="b"/>
            <a:pathLst>
              <a:path w="54725" h="66180">
                <a:moveTo>
                  <a:pt x="0" y="32790"/>
                </a:moveTo>
                <a:lnTo>
                  <a:pt x="2938" y="17838"/>
                </a:lnTo>
                <a:lnTo>
                  <a:pt x="10824" y="6351"/>
                </a:lnTo>
                <a:lnTo>
                  <a:pt x="22265" y="0"/>
                </a:lnTo>
                <a:lnTo>
                  <a:pt x="37321" y="2451"/>
                </a:lnTo>
                <a:lnTo>
                  <a:pt x="48271" y="10088"/>
                </a:lnTo>
                <a:lnTo>
                  <a:pt x="54725" y="21586"/>
                </a:lnTo>
                <a:lnTo>
                  <a:pt x="53668" y="40187"/>
                </a:lnTo>
                <a:lnTo>
                  <a:pt x="48733" y="53831"/>
                </a:lnTo>
                <a:lnTo>
                  <a:pt x="40802" y="62502"/>
                </a:lnTo>
                <a:lnTo>
                  <a:pt x="30761" y="66180"/>
                </a:lnTo>
                <a:lnTo>
                  <a:pt x="17022" y="63026"/>
                </a:lnTo>
                <a:lnTo>
                  <a:pt x="6798" y="54334"/>
                </a:lnTo>
                <a:lnTo>
                  <a:pt x="990" y="41602"/>
                </a:lnTo>
                <a:lnTo>
                  <a:pt x="0" y="32790"/>
                </a:lnTo>
                <a:close/>
              </a:path>
            </a:pathLst>
          </a:custGeom>
          <a:noFill/>
          <a:ln w="6095">
            <a:solidFill>
              <a:srgbClr val="000000"/>
            </a:solidFill>
            <a:round/>
            <a:headEnd/>
            <a:tailEnd/>
          </a:ln>
        </p:spPr>
        <p:txBody>
          <a:bodyPr lIns="0" tIns="0" rIns="0" bIns="0"/>
          <a:lstStyle/>
          <a:p>
            <a:endParaRPr lang="it-IT"/>
          </a:p>
        </p:txBody>
      </p:sp>
      <p:sp>
        <p:nvSpPr>
          <p:cNvPr id="181952" name="object 717"/>
          <p:cNvSpPr>
            <a:spLocks/>
          </p:cNvSpPr>
          <p:nvPr/>
        </p:nvSpPr>
        <p:spPr bwMode="auto">
          <a:xfrm>
            <a:off x="6904038" y="2595563"/>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953" name="object 718"/>
          <p:cNvSpPr>
            <a:spLocks/>
          </p:cNvSpPr>
          <p:nvPr/>
        </p:nvSpPr>
        <p:spPr bwMode="auto">
          <a:xfrm>
            <a:off x="6945313" y="2595563"/>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954" name="object 719"/>
          <p:cNvSpPr>
            <a:spLocks/>
          </p:cNvSpPr>
          <p:nvPr/>
        </p:nvSpPr>
        <p:spPr bwMode="auto">
          <a:xfrm>
            <a:off x="6894513" y="2698750"/>
            <a:ext cx="55562" cy="65088"/>
          </a:xfrm>
          <a:custGeom>
            <a:avLst/>
            <a:gdLst/>
            <a:ahLst/>
            <a:cxnLst>
              <a:cxn ang="0">
                <a:pos x="22265" y="0"/>
              </a:cxn>
              <a:cxn ang="0">
                <a:pos x="10824" y="6351"/>
              </a:cxn>
              <a:cxn ang="0">
                <a:pos x="2938" y="17838"/>
              </a:cxn>
              <a:cxn ang="0">
                <a:pos x="0" y="32790"/>
              </a:cxn>
              <a:cxn ang="0">
                <a:pos x="990" y="41602"/>
              </a:cxn>
              <a:cxn ang="0">
                <a:pos x="6798" y="54334"/>
              </a:cxn>
              <a:cxn ang="0">
                <a:pos x="17022" y="63026"/>
              </a:cxn>
              <a:cxn ang="0">
                <a:pos x="30761" y="66180"/>
              </a:cxn>
              <a:cxn ang="0">
                <a:pos x="40802" y="62502"/>
              </a:cxn>
              <a:cxn ang="0">
                <a:pos x="48733" y="53831"/>
              </a:cxn>
              <a:cxn ang="0">
                <a:pos x="53668" y="40187"/>
              </a:cxn>
              <a:cxn ang="0">
                <a:pos x="54725" y="21586"/>
              </a:cxn>
              <a:cxn ang="0">
                <a:pos x="48271" y="10088"/>
              </a:cxn>
              <a:cxn ang="0">
                <a:pos x="37321" y="2451"/>
              </a:cxn>
              <a:cxn ang="0">
                <a:pos x="22265" y="0"/>
              </a:cxn>
            </a:cxnLst>
            <a:rect l="0" t="0" r="r" b="b"/>
            <a:pathLst>
              <a:path w="54725" h="66180">
                <a:moveTo>
                  <a:pt x="22265" y="0"/>
                </a:moveTo>
                <a:lnTo>
                  <a:pt x="10824" y="6351"/>
                </a:lnTo>
                <a:lnTo>
                  <a:pt x="2938" y="17838"/>
                </a:lnTo>
                <a:lnTo>
                  <a:pt x="0" y="32790"/>
                </a:lnTo>
                <a:lnTo>
                  <a:pt x="990" y="41602"/>
                </a:lnTo>
                <a:lnTo>
                  <a:pt x="6798" y="54334"/>
                </a:lnTo>
                <a:lnTo>
                  <a:pt x="17022" y="63026"/>
                </a:lnTo>
                <a:lnTo>
                  <a:pt x="30761" y="66180"/>
                </a:lnTo>
                <a:lnTo>
                  <a:pt x="40802" y="62502"/>
                </a:lnTo>
                <a:lnTo>
                  <a:pt x="48733" y="53831"/>
                </a:lnTo>
                <a:lnTo>
                  <a:pt x="53668" y="40187"/>
                </a:lnTo>
                <a:lnTo>
                  <a:pt x="54725" y="21586"/>
                </a:lnTo>
                <a:lnTo>
                  <a:pt x="48271" y="10088"/>
                </a:lnTo>
                <a:lnTo>
                  <a:pt x="37321" y="2451"/>
                </a:lnTo>
                <a:lnTo>
                  <a:pt x="22265" y="0"/>
                </a:lnTo>
              </a:path>
            </a:pathLst>
          </a:custGeom>
          <a:solidFill>
            <a:srgbClr val="FF3300"/>
          </a:solidFill>
          <a:ln w="9525">
            <a:noFill/>
            <a:round/>
            <a:headEnd/>
            <a:tailEnd/>
          </a:ln>
        </p:spPr>
        <p:txBody>
          <a:bodyPr lIns="0" tIns="0" rIns="0" bIns="0"/>
          <a:lstStyle/>
          <a:p>
            <a:endParaRPr lang="it-IT"/>
          </a:p>
        </p:txBody>
      </p:sp>
      <p:sp>
        <p:nvSpPr>
          <p:cNvPr id="181955" name="object 720"/>
          <p:cNvSpPr>
            <a:spLocks/>
          </p:cNvSpPr>
          <p:nvPr/>
        </p:nvSpPr>
        <p:spPr bwMode="auto">
          <a:xfrm>
            <a:off x="6894513" y="2698750"/>
            <a:ext cx="55562" cy="65088"/>
          </a:xfrm>
          <a:custGeom>
            <a:avLst/>
            <a:gdLst/>
            <a:ahLst/>
            <a:cxnLst>
              <a:cxn ang="0">
                <a:pos x="0" y="32790"/>
              </a:cxn>
              <a:cxn ang="0">
                <a:pos x="2938" y="17838"/>
              </a:cxn>
              <a:cxn ang="0">
                <a:pos x="10824" y="6351"/>
              </a:cxn>
              <a:cxn ang="0">
                <a:pos x="22265" y="0"/>
              </a:cxn>
              <a:cxn ang="0">
                <a:pos x="37321" y="2451"/>
              </a:cxn>
              <a:cxn ang="0">
                <a:pos x="48271" y="10088"/>
              </a:cxn>
              <a:cxn ang="0">
                <a:pos x="54725" y="21586"/>
              </a:cxn>
              <a:cxn ang="0">
                <a:pos x="53668" y="40187"/>
              </a:cxn>
              <a:cxn ang="0">
                <a:pos x="48733" y="53831"/>
              </a:cxn>
              <a:cxn ang="0">
                <a:pos x="40802" y="62502"/>
              </a:cxn>
              <a:cxn ang="0">
                <a:pos x="30761" y="66180"/>
              </a:cxn>
              <a:cxn ang="0">
                <a:pos x="17022" y="63026"/>
              </a:cxn>
              <a:cxn ang="0">
                <a:pos x="6798" y="54334"/>
              </a:cxn>
              <a:cxn ang="0">
                <a:pos x="990" y="41602"/>
              </a:cxn>
              <a:cxn ang="0">
                <a:pos x="0" y="32790"/>
              </a:cxn>
            </a:cxnLst>
            <a:rect l="0" t="0" r="r" b="b"/>
            <a:pathLst>
              <a:path w="54725" h="66180">
                <a:moveTo>
                  <a:pt x="0" y="32790"/>
                </a:moveTo>
                <a:lnTo>
                  <a:pt x="2938" y="17838"/>
                </a:lnTo>
                <a:lnTo>
                  <a:pt x="10824" y="6351"/>
                </a:lnTo>
                <a:lnTo>
                  <a:pt x="22265" y="0"/>
                </a:lnTo>
                <a:lnTo>
                  <a:pt x="37321" y="2451"/>
                </a:lnTo>
                <a:lnTo>
                  <a:pt x="48271" y="10088"/>
                </a:lnTo>
                <a:lnTo>
                  <a:pt x="54725" y="21586"/>
                </a:lnTo>
                <a:lnTo>
                  <a:pt x="53668" y="40187"/>
                </a:lnTo>
                <a:lnTo>
                  <a:pt x="48733" y="53831"/>
                </a:lnTo>
                <a:lnTo>
                  <a:pt x="40802" y="62502"/>
                </a:lnTo>
                <a:lnTo>
                  <a:pt x="30761" y="66180"/>
                </a:lnTo>
                <a:lnTo>
                  <a:pt x="17022" y="63026"/>
                </a:lnTo>
                <a:lnTo>
                  <a:pt x="6798" y="54334"/>
                </a:lnTo>
                <a:lnTo>
                  <a:pt x="990" y="41602"/>
                </a:lnTo>
                <a:lnTo>
                  <a:pt x="0" y="32790"/>
                </a:lnTo>
                <a:close/>
              </a:path>
            </a:pathLst>
          </a:custGeom>
          <a:noFill/>
          <a:ln w="6096">
            <a:solidFill>
              <a:srgbClr val="000000"/>
            </a:solidFill>
            <a:round/>
            <a:headEnd/>
            <a:tailEnd/>
          </a:ln>
        </p:spPr>
        <p:txBody>
          <a:bodyPr lIns="0" tIns="0" rIns="0" bIns="0"/>
          <a:lstStyle/>
          <a:p>
            <a:endParaRPr lang="it-IT"/>
          </a:p>
        </p:txBody>
      </p:sp>
      <p:sp>
        <p:nvSpPr>
          <p:cNvPr id="181956" name="object 721"/>
          <p:cNvSpPr>
            <a:spLocks/>
          </p:cNvSpPr>
          <p:nvPr/>
        </p:nvSpPr>
        <p:spPr bwMode="auto">
          <a:xfrm>
            <a:off x="7042150" y="2595563"/>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957" name="object 722"/>
          <p:cNvSpPr>
            <a:spLocks/>
          </p:cNvSpPr>
          <p:nvPr/>
        </p:nvSpPr>
        <p:spPr bwMode="auto">
          <a:xfrm>
            <a:off x="6991350" y="2698750"/>
            <a:ext cx="55563"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958" name="object 723"/>
          <p:cNvSpPr>
            <a:spLocks/>
          </p:cNvSpPr>
          <p:nvPr/>
        </p:nvSpPr>
        <p:spPr bwMode="auto">
          <a:xfrm>
            <a:off x="6991350" y="2698750"/>
            <a:ext cx="55563"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959" name="object 724"/>
          <p:cNvSpPr>
            <a:spLocks/>
          </p:cNvSpPr>
          <p:nvPr/>
        </p:nvSpPr>
        <p:spPr bwMode="auto">
          <a:xfrm>
            <a:off x="7096125" y="2595563"/>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960" name="object 725"/>
          <p:cNvSpPr>
            <a:spLocks/>
          </p:cNvSpPr>
          <p:nvPr/>
        </p:nvSpPr>
        <p:spPr bwMode="auto">
          <a:xfrm>
            <a:off x="7140575" y="2595563"/>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961" name="object 726"/>
          <p:cNvSpPr>
            <a:spLocks/>
          </p:cNvSpPr>
          <p:nvPr/>
        </p:nvSpPr>
        <p:spPr bwMode="auto">
          <a:xfrm>
            <a:off x="7085013" y="2698750"/>
            <a:ext cx="60325" cy="65088"/>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3300"/>
          </a:solidFill>
          <a:ln w="9525">
            <a:noFill/>
            <a:round/>
            <a:headEnd/>
            <a:tailEnd/>
          </a:ln>
        </p:spPr>
        <p:txBody>
          <a:bodyPr lIns="0" tIns="0" rIns="0" bIns="0"/>
          <a:lstStyle/>
          <a:p>
            <a:endParaRPr lang="it-IT"/>
          </a:p>
        </p:txBody>
      </p:sp>
      <p:sp>
        <p:nvSpPr>
          <p:cNvPr id="181962" name="object 727"/>
          <p:cNvSpPr>
            <a:spLocks/>
          </p:cNvSpPr>
          <p:nvPr/>
        </p:nvSpPr>
        <p:spPr bwMode="auto">
          <a:xfrm>
            <a:off x="7085013" y="2698750"/>
            <a:ext cx="60325" cy="65088"/>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1963" name="object 728"/>
          <p:cNvSpPr>
            <a:spLocks/>
          </p:cNvSpPr>
          <p:nvPr/>
        </p:nvSpPr>
        <p:spPr bwMode="auto">
          <a:xfrm>
            <a:off x="7292975" y="2595563"/>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964" name="object 729"/>
          <p:cNvSpPr>
            <a:spLocks/>
          </p:cNvSpPr>
          <p:nvPr/>
        </p:nvSpPr>
        <p:spPr bwMode="auto">
          <a:xfrm>
            <a:off x="7337425" y="2595563"/>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965" name="object 730"/>
          <p:cNvSpPr>
            <a:spLocks/>
          </p:cNvSpPr>
          <p:nvPr/>
        </p:nvSpPr>
        <p:spPr bwMode="auto">
          <a:xfrm>
            <a:off x="7281863" y="2698750"/>
            <a:ext cx="61912" cy="63500"/>
          </a:xfrm>
          <a:custGeom>
            <a:avLst/>
            <a:gdLst/>
            <a:ahLst/>
            <a:cxnLst>
              <a:cxn ang="0">
                <a:pos x="22837" y="0"/>
              </a:cxn>
              <a:cxn ang="0">
                <a:pos x="11058" y="6696"/>
              </a:cxn>
              <a:cxn ang="0">
                <a:pos x="2988" y="17967"/>
              </a:cxn>
              <a:cxn ang="0">
                <a:pos x="0" y="32304"/>
              </a:cxn>
              <a:cxn ang="0">
                <a:pos x="143" y="35517"/>
              </a:cxn>
              <a:cxn ang="0">
                <a:pos x="3593" y="47397"/>
              </a:cxn>
              <a:cxn ang="0">
                <a:pos x="11590" y="56817"/>
              </a:cxn>
              <a:cxn ang="0">
                <a:pos x="24055" y="62754"/>
              </a:cxn>
              <a:cxn ang="0">
                <a:pos x="40911" y="64185"/>
              </a:cxn>
              <a:cxn ang="0">
                <a:pos x="52067" y="57106"/>
              </a:cxn>
              <a:cxn ang="0">
                <a:pos x="59653" y="45445"/>
              </a:cxn>
              <a:cxn ang="0">
                <a:pos x="62428" y="30292"/>
              </a:cxn>
              <a:cxn ang="0">
                <a:pos x="59296" y="17951"/>
              </a:cxn>
              <a:cxn ang="0">
                <a:pos x="51543" y="8103"/>
              </a:cxn>
              <a:cxn ang="0">
                <a:pos x="39323" y="1760"/>
              </a:cxn>
              <a:cxn ang="0">
                <a:pos x="22837" y="0"/>
              </a:cxn>
            </a:cxnLst>
            <a:rect l="0" t="0" r="r" b="b"/>
            <a:pathLst>
              <a:path w="62428" h="64185">
                <a:moveTo>
                  <a:pt x="22837" y="0"/>
                </a:moveTo>
                <a:lnTo>
                  <a:pt x="11058" y="6696"/>
                </a:lnTo>
                <a:lnTo>
                  <a:pt x="2988" y="17967"/>
                </a:lnTo>
                <a:lnTo>
                  <a:pt x="0" y="32304"/>
                </a:lnTo>
                <a:lnTo>
                  <a:pt x="143" y="35517"/>
                </a:lnTo>
                <a:lnTo>
                  <a:pt x="3593" y="47397"/>
                </a:lnTo>
                <a:lnTo>
                  <a:pt x="11590" y="56817"/>
                </a:lnTo>
                <a:lnTo>
                  <a:pt x="24055" y="62754"/>
                </a:lnTo>
                <a:lnTo>
                  <a:pt x="40911" y="64185"/>
                </a:lnTo>
                <a:lnTo>
                  <a:pt x="52067" y="57106"/>
                </a:lnTo>
                <a:lnTo>
                  <a:pt x="59653" y="45445"/>
                </a:lnTo>
                <a:lnTo>
                  <a:pt x="62428" y="30292"/>
                </a:lnTo>
                <a:lnTo>
                  <a:pt x="59296" y="17951"/>
                </a:lnTo>
                <a:lnTo>
                  <a:pt x="51543" y="8103"/>
                </a:lnTo>
                <a:lnTo>
                  <a:pt x="39323" y="1760"/>
                </a:lnTo>
                <a:lnTo>
                  <a:pt x="22837" y="0"/>
                </a:lnTo>
              </a:path>
            </a:pathLst>
          </a:custGeom>
          <a:solidFill>
            <a:srgbClr val="FF3300"/>
          </a:solidFill>
          <a:ln w="9525">
            <a:noFill/>
            <a:round/>
            <a:headEnd/>
            <a:tailEnd/>
          </a:ln>
        </p:spPr>
        <p:txBody>
          <a:bodyPr lIns="0" tIns="0" rIns="0" bIns="0"/>
          <a:lstStyle/>
          <a:p>
            <a:endParaRPr lang="it-IT"/>
          </a:p>
        </p:txBody>
      </p:sp>
      <p:sp>
        <p:nvSpPr>
          <p:cNvPr id="181966" name="object 731"/>
          <p:cNvSpPr>
            <a:spLocks/>
          </p:cNvSpPr>
          <p:nvPr/>
        </p:nvSpPr>
        <p:spPr bwMode="auto">
          <a:xfrm>
            <a:off x="7281863" y="2698750"/>
            <a:ext cx="61912" cy="63500"/>
          </a:xfrm>
          <a:custGeom>
            <a:avLst/>
            <a:gdLst/>
            <a:ahLst/>
            <a:cxnLst>
              <a:cxn ang="0">
                <a:pos x="0" y="32304"/>
              </a:cxn>
              <a:cxn ang="0">
                <a:pos x="2991" y="17951"/>
              </a:cxn>
              <a:cxn ang="0">
                <a:pos x="11058" y="6696"/>
              </a:cxn>
              <a:cxn ang="0">
                <a:pos x="22837" y="0"/>
              </a:cxn>
              <a:cxn ang="0">
                <a:pos x="39323" y="1760"/>
              </a:cxn>
              <a:cxn ang="0">
                <a:pos x="51543" y="8103"/>
              </a:cxn>
              <a:cxn ang="0">
                <a:pos x="59308" y="17967"/>
              </a:cxn>
              <a:cxn ang="0">
                <a:pos x="62428" y="30292"/>
              </a:cxn>
              <a:cxn ang="0">
                <a:pos x="59653" y="45445"/>
              </a:cxn>
              <a:cxn ang="0">
                <a:pos x="52067" y="57106"/>
              </a:cxn>
              <a:cxn ang="0">
                <a:pos x="40911" y="64185"/>
              </a:cxn>
              <a:cxn ang="0">
                <a:pos x="24055" y="62754"/>
              </a:cxn>
              <a:cxn ang="0">
                <a:pos x="11590" y="56817"/>
              </a:cxn>
              <a:cxn ang="0">
                <a:pos x="3593" y="47397"/>
              </a:cxn>
              <a:cxn ang="0">
                <a:pos x="143" y="35517"/>
              </a:cxn>
              <a:cxn ang="0">
                <a:pos x="0" y="32304"/>
              </a:cxn>
            </a:cxnLst>
            <a:rect l="0" t="0" r="r" b="b"/>
            <a:pathLst>
              <a:path w="62428" h="64185">
                <a:moveTo>
                  <a:pt x="0" y="32304"/>
                </a:moveTo>
                <a:lnTo>
                  <a:pt x="2991" y="17951"/>
                </a:lnTo>
                <a:lnTo>
                  <a:pt x="11058" y="6696"/>
                </a:lnTo>
                <a:lnTo>
                  <a:pt x="22837" y="0"/>
                </a:lnTo>
                <a:lnTo>
                  <a:pt x="39323" y="1760"/>
                </a:lnTo>
                <a:lnTo>
                  <a:pt x="51543" y="8103"/>
                </a:lnTo>
                <a:lnTo>
                  <a:pt x="59308" y="17967"/>
                </a:lnTo>
                <a:lnTo>
                  <a:pt x="62428" y="30292"/>
                </a:lnTo>
                <a:lnTo>
                  <a:pt x="59653" y="45445"/>
                </a:lnTo>
                <a:lnTo>
                  <a:pt x="52067" y="57106"/>
                </a:lnTo>
                <a:lnTo>
                  <a:pt x="40911" y="64185"/>
                </a:lnTo>
                <a:lnTo>
                  <a:pt x="24055" y="62754"/>
                </a:lnTo>
                <a:lnTo>
                  <a:pt x="11590" y="56817"/>
                </a:lnTo>
                <a:lnTo>
                  <a:pt x="3593" y="47397"/>
                </a:lnTo>
                <a:lnTo>
                  <a:pt x="143" y="35517"/>
                </a:lnTo>
                <a:lnTo>
                  <a:pt x="0" y="32304"/>
                </a:lnTo>
                <a:close/>
              </a:path>
            </a:pathLst>
          </a:custGeom>
          <a:noFill/>
          <a:ln w="6096">
            <a:solidFill>
              <a:srgbClr val="000000"/>
            </a:solidFill>
            <a:round/>
            <a:headEnd/>
            <a:tailEnd/>
          </a:ln>
        </p:spPr>
        <p:txBody>
          <a:bodyPr lIns="0" tIns="0" rIns="0" bIns="0"/>
          <a:lstStyle/>
          <a:p>
            <a:endParaRPr lang="it-IT"/>
          </a:p>
        </p:txBody>
      </p:sp>
      <p:sp>
        <p:nvSpPr>
          <p:cNvPr id="181967" name="object 732"/>
          <p:cNvSpPr>
            <a:spLocks/>
          </p:cNvSpPr>
          <p:nvPr/>
        </p:nvSpPr>
        <p:spPr bwMode="auto">
          <a:xfrm>
            <a:off x="7585075" y="2595563"/>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968" name="object 733"/>
          <p:cNvSpPr>
            <a:spLocks/>
          </p:cNvSpPr>
          <p:nvPr/>
        </p:nvSpPr>
        <p:spPr bwMode="auto">
          <a:xfrm>
            <a:off x="7627938" y="2595563"/>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969" name="object 734"/>
          <p:cNvSpPr>
            <a:spLocks/>
          </p:cNvSpPr>
          <p:nvPr/>
        </p:nvSpPr>
        <p:spPr bwMode="auto">
          <a:xfrm>
            <a:off x="7575550" y="2698750"/>
            <a:ext cx="55563"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1970" name="object 735"/>
          <p:cNvSpPr>
            <a:spLocks/>
          </p:cNvSpPr>
          <p:nvPr/>
        </p:nvSpPr>
        <p:spPr bwMode="auto">
          <a:xfrm>
            <a:off x="7575550" y="2698750"/>
            <a:ext cx="55563"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1971" name="object 736"/>
          <p:cNvSpPr>
            <a:spLocks/>
          </p:cNvSpPr>
          <p:nvPr/>
        </p:nvSpPr>
        <p:spPr bwMode="auto">
          <a:xfrm>
            <a:off x="7685088" y="2595563"/>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972" name="object 737"/>
          <p:cNvSpPr>
            <a:spLocks/>
          </p:cNvSpPr>
          <p:nvPr/>
        </p:nvSpPr>
        <p:spPr bwMode="auto">
          <a:xfrm>
            <a:off x="7675563" y="269875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973" name="object 738"/>
          <p:cNvSpPr>
            <a:spLocks/>
          </p:cNvSpPr>
          <p:nvPr/>
        </p:nvSpPr>
        <p:spPr bwMode="auto">
          <a:xfrm>
            <a:off x="7675563" y="269875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974" name="object 739"/>
          <p:cNvSpPr>
            <a:spLocks/>
          </p:cNvSpPr>
          <p:nvPr/>
        </p:nvSpPr>
        <p:spPr bwMode="auto">
          <a:xfrm>
            <a:off x="8018463" y="2595563"/>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975" name="object 740"/>
          <p:cNvSpPr>
            <a:spLocks/>
          </p:cNvSpPr>
          <p:nvPr/>
        </p:nvSpPr>
        <p:spPr bwMode="auto">
          <a:xfrm>
            <a:off x="7967663" y="2698750"/>
            <a:ext cx="53975" cy="65088"/>
          </a:xfrm>
          <a:custGeom>
            <a:avLst/>
            <a:gdLst/>
            <a:ahLst/>
            <a:cxnLst>
              <a:cxn ang="0">
                <a:pos x="22265" y="0"/>
              </a:cxn>
              <a:cxn ang="0">
                <a:pos x="10824" y="6351"/>
              </a:cxn>
              <a:cxn ang="0">
                <a:pos x="2938" y="17838"/>
              </a:cxn>
              <a:cxn ang="0">
                <a:pos x="0" y="32790"/>
              </a:cxn>
              <a:cxn ang="0">
                <a:pos x="990" y="41602"/>
              </a:cxn>
              <a:cxn ang="0">
                <a:pos x="6798" y="54334"/>
              </a:cxn>
              <a:cxn ang="0">
                <a:pos x="17022" y="63026"/>
              </a:cxn>
              <a:cxn ang="0">
                <a:pos x="30761" y="66180"/>
              </a:cxn>
              <a:cxn ang="0">
                <a:pos x="40802" y="62502"/>
              </a:cxn>
              <a:cxn ang="0">
                <a:pos x="48733" y="53831"/>
              </a:cxn>
              <a:cxn ang="0">
                <a:pos x="53668" y="40187"/>
              </a:cxn>
              <a:cxn ang="0">
                <a:pos x="54725" y="21586"/>
              </a:cxn>
              <a:cxn ang="0">
                <a:pos x="48271" y="10088"/>
              </a:cxn>
              <a:cxn ang="0">
                <a:pos x="37321" y="2451"/>
              </a:cxn>
              <a:cxn ang="0">
                <a:pos x="22265" y="0"/>
              </a:cxn>
            </a:cxnLst>
            <a:rect l="0" t="0" r="r" b="b"/>
            <a:pathLst>
              <a:path w="54725" h="66180">
                <a:moveTo>
                  <a:pt x="22265" y="0"/>
                </a:moveTo>
                <a:lnTo>
                  <a:pt x="10824" y="6351"/>
                </a:lnTo>
                <a:lnTo>
                  <a:pt x="2938" y="17838"/>
                </a:lnTo>
                <a:lnTo>
                  <a:pt x="0" y="32790"/>
                </a:lnTo>
                <a:lnTo>
                  <a:pt x="990" y="41602"/>
                </a:lnTo>
                <a:lnTo>
                  <a:pt x="6798" y="54334"/>
                </a:lnTo>
                <a:lnTo>
                  <a:pt x="17022" y="63026"/>
                </a:lnTo>
                <a:lnTo>
                  <a:pt x="30761" y="66180"/>
                </a:lnTo>
                <a:lnTo>
                  <a:pt x="40802" y="62502"/>
                </a:lnTo>
                <a:lnTo>
                  <a:pt x="48733" y="53831"/>
                </a:lnTo>
                <a:lnTo>
                  <a:pt x="53668" y="40187"/>
                </a:lnTo>
                <a:lnTo>
                  <a:pt x="54725" y="21586"/>
                </a:lnTo>
                <a:lnTo>
                  <a:pt x="48271" y="10088"/>
                </a:lnTo>
                <a:lnTo>
                  <a:pt x="37321" y="2451"/>
                </a:lnTo>
                <a:lnTo>
                  <a:pt x="22265" y="0"/>
                </a:lnTo>
              </a:path>
            </a:pathLst>
          </a:custGeom>
          <a:solidFill>
            <a:srgbClr val="FF3300"/>
          </a:solidFill>
          <a:ln w="9525">
            <a:noFill/>
            <a:round/>
            <a:headEnd/>
            <a:tailEnd/>
          </a:ln>
        </p:spPr>
        <p:txBody>
          <a:bodyPr lIns="0" tIns="0" rIns="0" bIns="0"/>
          <a:lstStyle/>
          <a:p>
            <a:endParaRPr lang="it-IT"/>
          </a:p>
        </p:txBody>
      </p:sp>
      <p:sp>
        <p:nvSpPr>
          <p:cNvPr id="181976" name="object 741"/>
          <p:cNvSpPr>
            <a:spLocks/>
          </p:cNvSpPr>
          <p:nvPr/>
        </p:nvSpPr>
        <p:spPr bwMode="auto">
          <a:xfrm>
            <a:off x="7967663" y="2698750"/>
            <a:ext cx="53975" cy="65088"/>
          </a:xfrm>
          <a:custGeom>
            <a:avLst/>
            <a:gdLst/>
            <a:ahLst/>
            <a:cxnLst>
              <a:cxn ang="0">
                <a:pos x="0" y="32790"/>
              </a:cxn>
              <a:cxn ang="0">
                <a:pos x="2938" y="17838"/>
              </a:cxn>
              <a:cxn ang="0">
                <a:pos x="10824" y="6351"/>
              </a:cxn>
              <a:cxn ang="0">
                <a:pos x="22265" y="0"/>
              </a:cxn>
              <a:cxn ang="0">
                <a:pos x="37321" y="2451"/>
              </a:cxn>
              <a:cxn ang="0">
                <a:pos x="48271" y="10088"/>
              </a:cxn>
              <a:cxn ang="0">
                <a:pos x="54725" y="21586"/>
              </a:cxn>
              <a:cxn ang="0">
                <a:pos x="53668" y="40187"/>
              </a:cxn>
              <a:cxn ang="0">
                <a:pos x="48733" y="53831"/>
              </a:cxn>
              <a:cxn ang="0">
                <a:pos x="40802" y="62502"/>
              </a:cxn>
              <a:cxn ang="0">
                <a:pos x="30761" y="66180"/>
              </a:cxn>
              <a:cxn ang="0">
                <a:pos x="17022" y="63026"/>
              </a:cxn>
              <a:cxn ang="0">
                <a:pos x="6798" y="54334"/>
              </a:cxn>
              <a:cxn ang="0">
                <a:pos x="990" y="41602"/>
              </a:cxn>
              <a:cxn ang="0">
                <a:pos x="0" y="32790"/>
              </a:cxn>
            </a:cxnLst>
            <a:rect l="0" t="0" r="r" b="b"/>
            <a:pathLst>
              <a:path w="54725" h="66180">
                <a:moveTo>
                  <a:pt x="0" y="32790"/>
                </a:moveTo>
                <a:lnTo>
                  <a:pt x="2938" y="17838"/>
                </a:lnTo>
                <a:lnTo>
                  <a:pt x="10824" y="6351"/>
                </a:lnTo>
                <a:lnTo>
                  <a:pt x="22265" y="0"/>
                </a:lnTo>
                <a:lnTo>
                  <a:pt x="37321" y="2451"/>
                </a:lnTo>
                <a:lnTo>
                  <a:pt x="48271" y="10088"/>
                </a:lnTo>
                <a:lnTo>
                  <a:pt x="54725" y="21586"/>
                </a:lnTo>
                <a:lnTo>
                  <a:pt x="53668" y="40187"/>
                </a:lnTo>
                <a:lnTo>
                  <a:pt x="48733" y="53831"/>
                </a:lnTo>
                <a:lnTo>
                  <a:pt x="40802" y="62502"/>
                </a:lnTo>
                <a:lnTo>
                  <a:pt x="30761" y="66180"/>
                </a:lnTo>
                <a:lnTo>
                  <a:pt x="17022" y="63026"/>
                </a:lnTo>
                <a:lnTo>
                  <a:pt x="6798" y="54334"/>
                </a:lnTo>
                <a:lnTo>
                  <a:pt x="990" y="41602"/>
                </a:lnTo>
                <a:lnTo>
                  <a:pt x="0" y="32790"/>
                </a:lnTo>
                <a:close/>
              </a:path>
            </a:pathLst>
          </a:custGeom>
          <a:noFill/>
          <a:ln w="6096">
            <a:solidFill>
              <a:srgbClr val="000000"/>
            </a:solidFill>
            <a:round/>
            <a:headEnd/>
            <a:tailEnd/>
          </a:ln>
        </p:spPr>
        <p:txBody>
          <a:bodyPr lIns="0" tIns="0" rIns="0" bIns="0"/>
          <a:lstStyle/>
          <a:p>
            <a:endParaRPr lang="it-IT"/>
          </a:p>
        </p:txBody>
      </p:sp>
      <p:sp>
        <p:nvSpPr>
          <p:cNvPr id="181977" name="object 742"/>
          <p:cNvSpPr>
            <a:spLocks/>
          </p:cNvSpPr>
          <p:nvPr/>
        </p:nvSpPr>
        <p:spPr bwMode="auto">
          <a:xfrm>
            <a:off x="8118475" y="2595563"/>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978" name="object 743"/>
          <p:cNvSpPr>
            <a:spLocks/>
          </p:cNvSpPr>
          <p:nvPr/>
        </p:nvSpPr>
        <p:spPr bwMode="auto">
          <a:xfrm>
            <a:off x="8064500" y="269875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979" name="object 744"/>
          <p:cNvSpPr>
            <a:spLocks/>
          </p:cNvSpPr>
          <p:nvPr/>
        </p:nvSpPr>
        <p:spPr bwMode="auto">
          <a:xfrm>
            <a:off x="8064500" y="269875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980" name="object 745"/>
          <p:cNvSpPr>
            <a:spLocks/>
          </p:cNvSpPr>
          <p:nvPr/>
        </p:nvSpPr>
        <p:spPr bwMode="auto">
          <a:xfrm>
            <a:off x="8174038" y="2595563"/>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981" name="object 746"/>
          <p:cNvSpPr>
            <a:spLocks/>
          </p:cNvSpPr>
          <p:nvPr/>
        </p:nvSpPr>
        <p:spPr bwMode="auto">
          <a:xfrm>
            <a:off x="8164513" y="269875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982" name="object 747"/>
          <p:cNvSpPr>
            <a:spLocks/>
          </p:cNvSpPr>
          <p:nvPr/>
        </p:nvSpPr>
        <p:spPr bwMode="auto">
          <a:xfrm>
            <a:off x="8164513" y="269875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1983" name="object 748"/>
          <p:cNvSpPr>
            <a:spLocks/>
          </p:cNvSpPr>
          <p:nvPr/>
        </p:nvSpPr>
        <p:spPr bwMode="auto">
          <a:xfrm>
            <a:off x="8313738" y="2595563"/>
            <a:ext cx="0" cy="123825"/>
          </a:xfrm>
          <a:custGeom>
            <a:avLst/>
            <a:gdLst/>
            <a:ahLst/>
            <a:cxnLst>
              <a:cxn ang="0">
                <a:pos x="0" y="123443"/>
              </a:cxn>
              <a:cxn ang="0">
                <a:pos x="0" y="0"/>
              </a:cxn>
            </a:cxnLst>
            <a:rect l="0" t="0" r="r" b="b"/>
            <a:pathLst>
              <a:path h="123443">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181984" name="object 749"/>
          <p:cNvSpPr>
            <a:spLocks/>
          </p:cNvSpPr>
          <p:nvPr/>
        </p:nvSpPr>
        <p:spPr bwMode="auto">
          <a:xfrm>
            <a:off x="8259763" y="269875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1985" name="object 750"/>
          <p:cNvSpPr>
            <a:spLocks/>
          </p:cNvSpPr>
          <p:nvPr/>
        </p:nvSpPr>
        <p:spPr bwMode="auto">
          <a:xfrm>
            <a:off x="8259763" y="269875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1986" name="object 751"/>
          <p:cNvSpPr>
            <a:spLocks/>
          </p:cNvSpPr>
          <p:nvPr/>
        </p:nvSpPr>
        <p:spPr bwMode="auto">
          <a:xfrm>
            <a:off x="6696075" y="2055813"/>
            <a:ext cx="55563" cy="65087"/>
          </a:xfrm>
          <a:custGeom>
            <a:avLst/>
            <a:gdLst/>
            <a:ahLst/>
            <a:cxnLst>
              <a:cxn ang="0">
                <a:pos x="22780" y="0"/>
              </a:cxn>
              <a:cxn ang="0">
                <a:pos x="11091" y="6112"/>
              </a:cxn>
              <a:cxn ang="0">
                <a:pos x="3014" y="17413"/>
              </a:cxn>
              <a:cxn ang="0">
                <a:pos x="0" y="32163"/>
              </a:cxn>
              <a:cxn ang="0">
                <a:pos x="661" y="39228"/>
              </a:cxn>
              <a:cxn ang="0">
                <a:pos x="6114" y="52406"/>
              </a:cxn>
              <a:cxn ang="0">
                <a:pos x="16082" y="61514"/>
              </a:cxn>
              <a:cxn ang="0">
                <a:pos x="29360" y="64901"/>
              </a:cxn>
              <a:cxn ang="0">
                <a:pos x="39915" y="61762"/>
              </a:cxn>
              <a:cxn ang="0">
                <a:pos x="48337" y="53498"/>
              </a:cxn>
              <a:cxn ang="0">
                <a:pos x="53674" y="40224"/>
              </a:cxn>
              <a:cxn ang="0">
                <a:pos x="54976" y="22054"/>
              </a:cxn>
              <a:cxn ang="0">
                <a:pos x="48688" y="10407"/>
              </a:cxn>
              <a:cxn ang="0">
                <a:pos x="37797" y="2591"/>
              </a:cxn>
              <a:cxn ang="0">
                <a:pos x="22780" y="0"/>
              </a:cxn>
            </a:cxnLst>
            <a:rect l="0" t="0" r="r" b="b"/>
            <a:pathLst>
              <a:path w="54976" h="64901">
                <a:moveTo>
                  <a:pt x="22780" y="0"/>
                </a:moveTo>
                <a:lnTo>
                  <a:pt x="11091" y="6112"/>
                </a:lnTo>
                <a:lnTo>
                  <a:pt x="3014" y="17413"/>
                </a:lnTo>
                <a:lnTo>
                  <a:pt x="0" y="32163"/>
                </a:lnTo>
                <a:lnTo>
                  <a:pt x="661" y="39228"/>
                </a:lnTo>
                <a:lnTo>
                  <a:pt x="6114" y="52406"/>
                </a:lnTo>
                <a:lnTo>
                  <a:pt x="16082" y="61514"/>
                </a:lnTo>
                <a:lnTo>
                  <a:pt x="29360" y="64901"/>
                </a:lnTo>
                <a:lnTo>
                  <a:pt x="39915" y="61762"/>
                </a:lnTo>
                <a:lnTo>
                  <a:pt x="48337" y="53498"/>
                </a:lnTo>
                <a:lnTo>
                  <a:pt x="53674" y="40224"/>
                </a:lnTo>
                <a:lnTo>
                  <a:pt x="54976" y="22054"/>
                </a:lnTo>
                <a:lnTo>
                  <a:pt x="48688" y="10407"/>
                </a:lnTo>
                <a:lnTo>
                  <a:pt x="37797" y="2591"/>
                </a:lnTo>
                <a:lnTo>
                  <a:pt x="22780" y="0"/>
                </a:lnTo>
              </a:path>
            </a:pathLst>
          </a:custGeom>
          <a:solidFill>
            <a:srgbClr val="FF3300"/>
          </a:solidFill>
          <a:ln w="9525">
            <a:noFill/>
            <a:round/>
            <a:headEnd/>
            <a:tailEnd/>
          </a:ln>
        </p:spPr>
        <p:txBody>
          <a:bodyPr lIns="0" tIns="0" rIns="0" bIns="0"/>
          <a:lstStyle/>
          <a:p>
            <a:endParaRPr lang="it-IT"/>
          </a:p>
        </p:txBody>
      </p:sp>
      <p:sp>
        <p:nvSpPr>
          <p:cNvPr id="181987" name="object 752"/>
          <p:cNvSpPr>
            <a:spLocks/>
          </p:cNvSpPr>
          <p:nvPr/>
        </p:nvSpPr>
        <p:spPr bwMode="auto">
          <a:xfrm>
            <a:off x="6696075" y="2055813"/>
            <a:ext cx="55563" cy="65087"/>
          </a:xfrm>
          <a:custGeom>
            <a:avLst/>
            <a:gdLst/>
            <a:ahLst/>
            <a:cxnLst>
              <a:cxn ang="0">
                <a:pos x="0" y="32163"/>
              </a:cxn>
              <a:cxn ang="0">
                <a:pos x="3014" y="17413"/>
              </a:cxn>
              <a:cxn ang="0">
                <a:pos x="11091" y="6112"/>
              </a:cxn>
              <a:cxn ang="0">
                <a:pos x="22780" y="0"/>
              </a:cxn>
              <a:cxn ang="0">
                <a:pos x="37797" y="2591"/>
              </a:cxn>
              <a:cxn ang="0">
                <a:pos x="48688" y="10407"/>
              </a:cxn>
              <a:cxn ang="0">
                <a:pos x="54976" y="22054"/>
              </a:cxn>
              <a:cxn ang="0">
                <a:pos x="53674" y="40224"/>
              </a:cxn>
              <a:cxn ang="0">
                <a:pos x="48337" y="53498"/>
              </a:cxn>
              <a:cxn ang="0">
                <a:pos x="39915" y="61762"/>
              </a:cxn>
              <a:cxn ang="0">
                <a:pos x="29360" y="64901"/>
              </a:cxn>
              <a:cxn ang="0">
                <a:pos x="16082" y="61514"/>
              </a:cxn>
              <a:cxn ang="0">
                <a:pos x="6114" y="52406"/>
              </a:cxn>
              <a:cxn ang="0">
                <a:pos x="661" y="39228"/>
              </a:cxn>
              <a:cxn ang="0">
                <a:pos x="0" y="32163"/>
              </a:cxn>
            </a:cxnLst>
            <a:rect l="0" t="0" r="r" b="b"/>
            <a:pathLst>
              <a:path w="54976" h="64901">
                <a:moveTo>
                  <a:pt x="0" y="32163"/>
                </a:moveTo>
                <a:lnTo>
                  <a:pt x="3014" y="17413"/>
                </a:lnTo>
                <a:lnTo>
                  <a:pt x="11091" y="6112"/>
                </a:lnTo>
                <a:lnTo>
                  <a:pt x="22780" y="0"/>
                </a:lnTo>
                <a:lnTo>
                  <a:pt x="37797" y="2591"/>
                </a:lnTo>
                <a:lnTo>
                  <a:pt x="48688" y="10407"/>
                </a:lnTo>
                <a:lnTo>
                  <a:pt x="54976" y="22054"/>
                </a:lnTo>
                <a:lnTo>
                  <a:pt x="53674" y="40224"/>
                </a:lnTo>
                <a:lnTo>
                  <a:pt x="48337" y="53498"/>
                </a:lnTo>
                <a:lnTo>
                  <a:pt x="39915" y="61762"/>
                </a:lnTo>
                <a:lnTo>
                  <a:pt x="29360" y="64901"/>
                </a:lnTo>
                <a:lnTo>
                  <a:pt x="16082" y="61514"/>
                </a:lnTo>
                <a:lnTo>
                  <a:pt x="6114" y="52406"/>
                </a:lnTo>
                <a:lnTo>
                  <a:pt x="661" y="39228"/>
                </a:lnTo>
                <a:lnTo>
                  <a:pt x="0" y="32163"/>
                </a:lnTo>
                <a:close/>
              </a:path>
            </a:pathLst>
          </a:custGeom>
          <a:noFill/>
          <a:ln w="6096">
            <a:solidFill>
              <a:srgbClr val="000000"/>
            </a:solidFill>
            <a:round/>
            <a:headEnd/>
            <a:tailEnd/>
          </a:ln>
        </p:spPr>
        <p:txBody>
          <a:bodyPr lIns="0" tIns="0" rIns="0" bIns="0"/>
          <a:lstStyle/>
          <a:p>
            <a:endParaRPr lang="it-IT"/>
          </a:p>
        </p:txBody>
      </p:sp>
      <p:sp>
        <p:nvSpPr>
          <p:cNvPr id="181988" name="object 753"/>
          <p:cNvSpPr>
            <a:spLocks/>
          </p:cNvSpPr>
          <p:nvPr/>
        </p:nvSpPr>
        <p:spPr bwMode="auto">
          <a:xfrm>
            <a:off x="6792913" y="2057400"/>
            <a:ext cx="58737" cy="63500"/>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3300"/>
          </a:solidFill>
          <a:ln w="9525">
            <a:noFill/>
            <a:round/>
            <a:headEnd/>
            <a:tailEnd/>
          </a:ln>
        </p:spPr>
        <p:txBody>
          <a:bodyPr lIns="0" tIns="0" rIns="0" bIns="0"/>
          <a:lstStyle/>
          <a:p>
            <a:endParaRPr lang="it-IT"/>
          </a:p>
        </p:txBody>
      </p:sp>
      <p:sp>
        <p:nvSpPr>
          <p:cNvPr id="181989" name="object 754"/>
          <p:cNvSpPr>
            <a:spLocks/>
          </p:cNvSpPr>
          <p:nvPr/>
        </p:nvSpPr>
        <p:spPr bwMode="auto">
          <a:xfrm>
            <a:off x="6792913" y="2057400"/>
            <a:ext cx="58737" cy="63500"/>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1990" name="object 755"/>
          <p:cNvSpPr>
            <a:spLocks/>
          </p:cNvSpPr>
          <p:nvPr/>
        </p:nvSpPr>
        <p:spPr bwMode="auto">
          <a:xfrm>
            <a:off x="6894513" y="2055813"/>
            <a:ext cx="55562" cy="65087"/>
          </a:xfrm>
          <a:custGeom>
            <a:avLst/>
            <a:gdLst/>
            <a:ahLst/>
            <a:cxnLst>
              <a:cxn ang="0">
                <a:pos x="22780" y="0"/>
              </a:cxn>
              <a:cxn ang="0">
                <a:pos x="11091" y="6112"/>
              </a:cxn>
              <a:cxn ang="0">
                <a:pos x="3014" y="17413"/>
              </a:cxn>
              <a:cxn ang="0">
                <a:pos x="0" y="32163"/>
              </a:cxn>
              <a:cxn ang="0">
                <a:pos x="661" y="39228"/>
              </a:cxn>
              <a:cxn ang="0">
                <a:pos x="6114" y="52406"/>
              </a:cxn>
              <a:cxn ang="0">
                <a:pos x="16082" y="61514"/>
              </a:cxn>
              <a:cxn ang="0">
                <a:pos x="29360" y="64901"/>
              </a:cxn>
              <a:cxn ang="0">
                <a:pos x="39915" y="61762"/>
              </a:cxn>
              <a:cxn ang="0">
                <a:pos x="48337" y="53498"/>
              </a:cxn>
              <a:cxn ang="0">
                <a:pos x="53674" y="40224"/>
              </a:cxn>
              <a:cxn ang="0">
                <a:pos x="54976" y="22054"/>
              </a:cxn>
              <a:cxn ang="0">
                <a:pos x="48688" y="10407"/>
              </a:cxn>
              <a:cxn ang="0">
                <a:pos x="37797" y="2591"/>
              </a:cxn>
              <a:cxn ang="0">
                <a:pos x="22780" y="0"/>
              </a:cxn>
            </a:cxnLst>
            <a:rect l="0" t="0" r="r" b="b"/>
            <a:pathLst>
              <a:path w="54976" h="64901">
                <a:moveTo>
                  <a:pt x="22780" y="0"/>
                </a:moveTo>
                <a:lnTo>
                  <a:pt x="11091" y="6112"/>
                </a:lnTo>
                <a:lnTo>
                  <a:pt x="3014" y="17413"/>
                </a:lnTo>
                <a:lnTo>
                  <a:pt x="0" y="32163"/>
                </a:lnTo>
                <a:lnTo>
                  <a:pt x="661" y="39228"/>
                </a:lnTo>
                <a:lnTo>
                  <a:pt x="6114" y="52406"/>
                </a:lnTo>
                <a:lnTo>
                  <a:pt x="16082" y="61514"/>
                </a:lnTo>
                <a:lnTo>
                  <a:pt x="29360" y="64901"/>
                </a:lnTo>
                <a:lnTo>
                  <a:pt x="39915" y="61762"/>
                </a:lnTo>
                <a:lnTo>
                  <a:pt x="48337" y="53498"/>
                </a:lnTo>
                <a:lnTo>
                  <a:pt x="53674" y="40224"/>
                </a:lnTo>
                <a:lnTo>
                  <a:pt x="54976" y="22054"/>
                </a:lnTo>
                <a:lnTo>
                  <a:pt x="48688" y="10407"/>
                </a:lnTo>
                <a:lnTo>
                  <a:pt x="37797" y="2591"/>
                </a:lnTo>
                <a:lnTo>
                  <a:pt x="22780" y="0"/>
                </a:lnTo>
              </a:path>
            </a:pathLst>
          </a:custGeom>
          <a:solidFill>
            <a:srgbClr val="FF3300"/>
          </a:solidFill>
          <a:ln w="9525">
            <a:noFill/>
            <a:round/>
            <a:headEnd/>
            <a:tailEnd/>
          </a:ln>
        </p:spPr>
        <p:txBody>
          <a:bodyPr lIns="0" tIns="0" rIns="0" bIns="0"/>
          <a:lstStyle/>
          <a:p>
            <a:endParaRPr lang="it-IT"/>
          </a:p>
        </p:txBody>
      </p:sp>
      <p:sp>
        <p:nvSpPr>
          <p:cNvPr id="181991" name="object 756"/>
          <p:cNvSpPr>
            <a:spLocks/>
          </p:cNvSpPr>
          <p:nvPr/>
        </p:nvSpPr>
        <p:spPr bwMode="auto">
          <a:xfrm>
            <a:off x="6894513" y="2055813"/>
            <a:ext cx="55562" cy="65087"/>
          </a:xfrm>
          <a:custGeom>
            <a:avLst/>
            <a:gdLst/>
            <a:ahLst/>
            <a:cxnLst>
              <a:cxn ang="0">
                <a:pos x="0" y="32163"/>
              </a:cxn>
              <a:cxn ang="0">
                <a:pos x="3014" y="17413"/>
              </a:cxn>
              <a:cxn ang="0">
                <a:pos x="11091" y="6112"/>
              </a:cxn>
              <a:cxn ang="0">
                <a:pos x="22780" y="0"/>
              </a:cxn>
              <a:cxn ang="0">
                <a:pos x="37797" y="2591"/>
              </a:cxn>
              <a:cxn ang="0">
                <a:pos x="48688" y="10407"/>
              </a:cxn>
              <a:cxn ang="0">
                <a:pos x="54976" y="22054"/>
              </a:cxn>
              <a:cxn ang="0">
                <a:pos x="53674" y="40224"/>
              </a:cxn>
              <a:cxn ang="0">
                <a:pos x="48337" y="53498"/>
              </a:cxn>
              <a:cxn ang="0">
                <a:pos x="39915" y="61762"/>
              </a:cxn>
              <a:cxn ang="0">
                <a:pos x="29360" y="64901"/>
              </a:cxn>
              <a:cxn ang="0">
                <a:pos x="16082" y="61514"/>
              </a:cxn>
              <a:cxn ang="0">
                <a:pos x="6114" y="52406"/>
              </a:cxn>
              <a:cxn ang="0">
                <a:pos x="661" y="39228"/>
              </a:cxn>
              <a:cxn ang="0">
                <a:pos x="0" y="32163"/>
              </a:cxn>
            </a:cxnLst>
            <a:rect l="0" t="0" r="r" b="b"/>
            <a:pathLst>
              <a:path w="54976" h="64901">
                <a:moveTo>
                  <a:pt x="0" y="32163"/>
                </a:moveTo>
                <a:lnTo>
                  <a:pt x="3014" y="17413"/>
                </a:lnTo>
                <a:lnTo>
                  <a:pt x="11091" y="6112"/>
                </a:lnTo>
                <a:lnTo>
                  <a:pt x="22780" y="0"/>
                </a:lnTo>
                <a:lnTo>
                  <a:pt x="37797" y="2591"/>
                </a:lnTo>
                <a:lnTo>
                  <a:pt x="48688" y="10407"/>
                </a:lnTo>
                <a:lnTo>
                  <a:pt x="54976" y="22054"/>
                </a:lnTo>
                <a:lnTo>
                  <a:pt x="53674" y="40224"/>
                </a:lnTo>
                <a:lnTo>
                  <a:pt x="48337" y="53498"/>
                </a:lnTo>
                <a:lnTo>
                  <a:pt x="39915" y="61762"/>
                </a:lnTo>
                <a:lnTo>
                  <a:pt x="29360" y="64901"/>
                </a:lnTo>
                <a:lnTo>
                  <a:pt x="16082" y="61514"/>
                </a:lnTo>
                <a:lnTo>
                  <a:pt x="6114" y="52406"/>
                </a:lnTo>
                <a:lnTo>
                  <a:pt x="661" y="39228"/>
                </a:lnTo>
                <a:lnTo>
                  <a:pt x="0" y="32163"/>
                </a:lnTo>
                <a:close/>
              </a:path>
            </a:pathLst>
          </a:custGeom>
          <a:noFill/>
          <a:ln w="6096">
            <a:solidFill>
              <a:srgbClr val="000000"/>
            </a:solidFill>
            <a:round/>
            <a:headEnd/>
            <a:tailEnd/>
          </a:ln>
        </p:spPr>
        <p:txBody>
          <a:bodyPr lIns="0" tIns="0" rIns="0" bIns="0"/>
          <a:lstStyle/>
          <a:p>
            <a:endParaRPr lang="it-IT"/>
          </a:p>
        </p:txBody>
      </p:sp>
      <p:sp>
        <p:nvSpPr>
          <p:cNvPr id="181992" name="object 757"/>
          <p:cNvSpPr>
            <a:spLocks/>
          </p:cNvSpPr>
          <p:nvPr/>
        </p:nvSpPr>
        <p:spPr bwMode="auto">
          <a:xfrm>
            <a:off x="6991350" y="2055813"/>
            <a:ext cx="55563" cy="65087"/>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3300"/>
          </a:solidFill>
          <a:ln w="9525">
            <a:noFill/>
            <a:round/>
            <a:headEnd/>
            <a:tailEnd/>
          </a:ln>
        </p:spPr>
        <p:txBody>
          <a:bodyPr lIns="0" tIns="0" rIns="0" bIns="0"/>
          <a:lstStyle/>
          <a:p>
            <a:endParaRPr lang="it-IT"/>
          </a:p>
        </p:txBody>
      </p:sp>
      <p:sp>
        <p:nvSpPr>
          <p:cNvPr id="181993" name="object 758"/>
          <p:cNvSpPr>
            <a:spLocks/>
          </p:cNvSpPr>
          <p:nvPr/>
        </p:nvSpPr>
        <p:spPr bwMode="auto">
          <a:xfrm>
            <a:off x="6991350" y="2055813"/>
            <a:ext cx="55563" cy="65087"/>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1994" name="object 759"/>
          <p:cNvSpPr>
            <a:spLocks/>
          </p:cNvSpPr>
          <p:nvPr/>
        </p:nvSpPr>
        <p:spPr bwMode="auto">
          <a:xfrm>
            <a:off x="7085013" y="2057400"/>
            <a:ext cx="58737" cy="63500"/>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3300"/>
          </a:solidFill>
          <a:ln w="9525">
            <a:noFill/>
            <a:round/>
            <a:headEnd/>
            <a:tailEnd/>
          </a:ln>
        </p:spPr>
        <p:txBody>
          <a:bodyPr lIns="0" tIns="0" rIns="0" bIns="0"/>
          <a:lstStyle/>
          <a:p>
            <a:endParaRPr lang="it-IT"/>
          </a:p>
        </p:txBody>
      </p:sp>
      <p:sp>
        <p:nvSpPr>
          <p:cNvPr id="181995" name="object 760"/>
          <p:cNvSpPr>
            <a:spLocks/>
          </p:cNvSpPr>
          <p:nvPr/>
        </p:nvSpPr>
        <p:spPr bwMode="auto">
          <a:xfrm>
            <a:off x="7085013" y="2057400"/>
            <a:ext cx="58737" cy="63500"/>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1996" name="object 761"/>
          <p:cNvSpPr>
            <a:spLocks/>
          </p:cNvSpPr>
          <p:nvPr/>
        </p:nvSpPr>
        <p:spPr bwMode="auto">
          <a:xfrm>
            <a:off x="7281863" y="2057400"/>
            <a:ext cx="61912" cy="63500"/>
          </a:xfrm>
          <a:custGeom>
            <a:avLst/>
            <a:gdLst/>
            <a:ahLst/>
            <a:cxnLst>
              <a:cxn ang="0">
                <a:pos x="23323" y="0"/>
              </a:cxn>
              <a:cxn ang="0">
                <a:pos x="11307" y="6485"/>
              </a:cxn>
              <a:cxn ang="0">
                <a:pos x="3062" y="17557"/>
              </a:cxn>
              <a:cxn ang="0">
                <a:pos x="0" y="31701"/>
              </a:cxn>
              <a:cxn ang="0">
                <a:pos x="36" y="33300"/>
              </a:cxn>
              <a:cxn ang="0">
                <a:pos x="3064" y="45442"/>
              </a:cxn>
              <a:cxn ang="0">
                <a:pos x="10821" y="55200"/>
              </a:cxn>
              <a:cxn ang="0">
                <a:pos x="23125" y="61486"/>
              </a:cxn>
              <a:cxn ang="0">
                <a:pos x="39798" y="63216"/>
              </a:cxn>
              <a:cxn ang="0">
                <a:pos x="51502" y="56540"/>
              </a:cxn>
              <a:cxn ang="0">
                <a:pos x="59509" y="45266"/>
              </a:cxn>
              <a:cxn ang="0">
                <a:pos x="62469" y="30712"/>
              </a:cxn>
              <a:cxn ang="0">
                <a:pos x="59618" y="18350"/>
              </a:cxn>
              <a:cxn ang="0">
                <a:pos x="51981" y="8372"/>
              </a:cxn>
              <a:cxn ang="0">
                <a:pos x="39801" y="1885"/>
              </a:cxn>
              <a:cxn ang="0">
                <a:pos x="23323" y="0"/>
              </a:cxn>
            </a:cxnLst>
            <a:rect l="0" t="0" r="r" b="b"/>
            <a:pathLst>
              <a:path w="62469" h="63216">
                <a:moveTo>
                  <a:pt x="23323" y="0"/>
                </a:moveTo>
                <a:lnTo>
                  <a:pt x="11307" y="6485"/>
                </a:lnTo>
                <a:lnTo>
                  <a:pt x="3062" y="17557"/>
                </a:lnTo>
                <a:lnTo>
                  <a:pt x="0" y="31701"/>
                </a:lnTo>
                <a:lnTo>
                  <a:pt x="36" y="33300"/>
                </a:lnTo>
                <a:lnTo>
                  <a:pt x="3064" y="45442"/>
                </a:lnTo>
                <a:lnTo>
                  <a:pt x="10821" y="55200"/>
                </a:lnTo>
                <a:lnTo>
                  <a:pt x="23125" y="61486"/>
                </a:lnTo>
                <a:lnTo>
                  <a:pt x="39798" y="63216"/>
                </a:lnTo>
                <a:lnTo>
                  <a:pt x="51502" y="56540"/>
                </a:lnTo>
                <a:lnTo>
                  <a:pt x="59509" y="45266"/>
                </a:lnTo>
                <a:lnTo>
                  <a:pt x="62469" y="30712"/>
                </a:lnTo>
                <a:lnTo>
                  <a:pt x="59618" y="18350"/>
                </a:lnTo>
                <a:lnTo>
                  <a:pt x="51981" y="8372"/>
                </a:lnTo>
                <a:lnTo>
                  <a:pt x="39801" y="1885"/>
                </a:lnTo>
                <a:lnTo>
                  <a:pt x="23323" y="0"/>
                </a:lnTo>
              </a:path>
            </a:pathLst>
          </a:custGeom>
          <a:solidFill>
            <a:srgbClr val="FF3300"/>
          </a:solidFill>
          <a:ln w="9525">
            <a:noFill/>
            <a:round/>
            <a:headEnd/>
            <a:tailEnd/>
          </a:ln>
        </p:spPr>
        <p:txBody>
          <a:bodyPr lIns="0" tIns="0" rIns="0" bIns="0"/>
          <a:lstStyle/>
          <a:p>
            <a:endParaRPr lang="it-IT"/>
          </a:p>
        </p:txBody>
      </p:sp>
      <p:sp>
        <p:nvSpPr>
          <p:cNvPr id="181997" name="object 762"/>
          <p:cNvSpPr>
            <a:spLocks/>
          </p:cNvSpPr>
          <p:nvPr/>
        </p:nvSpPr>
        <p:spPr bwMode="auto">
          <a:xfrm>
            <a:off x="7281863" y="2057400"/>
            <a:ext cx="61912" cy="63500"/>
          </a:xfrm>
          <a:custGeom>
            <a:avLst/>
            <a:gdLst/>
            <a:ahLst/>
            <a:cxnLst>
              <a:cxn ang="0">
                <a:pos x="0" y="31701"/>
              </a:cxn>
              <a:cxn ang="0">
                <a:pos x="3062" y="17557"/>
              </a:cxn>
              <a:cxn ang="0">
                <a:pos x="11307" y="6485"/>
              </a:cxn>
              <a:cxn ang="0">
                <a:pos x="23323" y="0"/>
              </a:cxn>
              <a:cxn ang="0">
                <a:pos x="39801" y="1885"/>
              </a:cxn>
              <a:cxn ang="0">
                <a:pos x="51981" y="8372"/>
              </a:cxn>
              <a:cxn ang="0">
                <a:pos x="59618" y="18350"/>
              </a:cxn>
              <a:cxn ang="0">
                <a:pos x="62469" y="30712"/>
              </a:cxn>
              <a:cxn ang="0">
                <a:pos x="59509" y="45266"/>
              </a:cxn>
              <a:cxn ang="0">
                <a:pos x="51502" y="56540"/>
              </a:cxn>
              <a:cxn ang="0">
                <a:pos x="39798" y="63216"/>
              </a:cxn>
              <a:cxn ang="0">
                <a:pos x="23125" y="61486"/>
              </a:cxn>
              <a:cxn ang="0">
                <a:pos x="10821" y="55200"/>
              </a:cxn>
              <a:cxn ang="0">
                <a:pos x="3064" y="45442"/>
              </a:cxn>
              <a:cxn ang="0">
                <a:pos x="36" y="33300"/>
              </a:cxn>
              <a:cxn ang="0">
                <a:pos x="0" y="31701"/>
              </a:cxn>
            </a:cxnLst>
            <a:rect l="0" t="0" r="r" b="b"/>
            <a:pathLst>
              <a:path w="62469" h="63216">
                <a:moveTo>
                  <a:pt x="0" y="31701"/>
                </a:moveTo>
                <a:lnTo>
                  <a:pt x="3062" y="17557"/>
                </a:lnTo>
                <a:lnTo>
                  <a:pt x="11307" y="6485"/>
                </a:lnTo>
                <a:lnTo>
                  <a:pt x="23323" y="0"/>
                </a:lnTo>
                <a:lnTo>
                  <a:pt x="39801" y="1885"/>
                </a:lnTo>
                <a:lnTo>
                  <a:pt x="51981" y="8372"/>
                </a:lnTo>
                <a:lnTo>
                  <a:pt x="59618" y="18350"/>
                </a:lnTo>
                <a:lnTo>
                  <a:pt x="62469" y="30712"/>
                </a:lnTo>
                <a:lnTo>
                  <a:pt x="59509" y="45266"/>
                </a:lnTo>
                <a:lnTo>
                  <a:pt x="51502" y="56540"/>
                </a:lnTo>
                <a:lnTo>
                  <a:pt x="39798" y="63216"/>
                </a:lnTo>
                <a:lnTo>
                  <a:pt x="23125" y="61486"/>
                </a:lnTo>
                <a:lnTo>
                  <a:pt x="10821" y="55200"/>
                </a:lnTo>
                <a:lnTo>
                  <a:pt x="3064" y="45442"/>
                </a:lnTo>
                <a:lnTo>
                  <a:pt x="36" y="33300"/>
                </a:lnTo>
                <a:lnTo>
                  <a:pt x="0" y="31701"/>
                </a:lnTo>
                <a:close/>
              </a:path>
            </a:pathLst>
          </a:custGeom>
          <a:noFill/>
          <a:ln w="6096">
            <a:solidFill>
              <a:srgbClr val="000000"/>
            </a:solidFill>
            <a:round/>
            <a:headEnd/>
            <a:tailEnd/>
          </a:ln>
        </p:spPr>
        <p:txBody>
          <a:bodyPr lIns="0" tIns="0" rIns="0" bIns="0"/>
          <a:lstStyle/>
          <a:p>
            <a:endParaRPr lang="it-IT"/>
          </a:p>
        </p:txBody>
      </p:sp>
      <p:sp>
        <p:nvSpPr>
          <p:cNvPr id="181998" name="object 763"/>
          <p:cNvSpPr>
            <a:spLocks/>
          </p:cNvSpPr>
          <p:nvPr/>
        </p:nvSpPr>
        <p:spPr bwMode="auto">
          <a:xfrm>
            <a:off x="7381875" y="2055813"/>
            <a:ext cx="55563" cy="65087"/>
          </a:xfrm>
          <a:custGeom>
            <a:avLst/>
            <a:gdLst/>
            <a:ahLst/>
            <a:cxnLst>
              <a:cxn ang="0">
                <a:pos x="22780" y="0"/>
              </a:cxn>
              <a:cxn ang="0">
                <a:pos x="11091" y="6112"/>
              </a:cxn>
              <a:cxn ang="0">
                <a:pos x="3014" y="17413"/>
              </a:cxn>
              <a:cxn ang="0">
                <a:pos x="0" y="32163"/>
              </a:cxn>
              <a:cxn ang="0">
                <a:pos x="661" y="39228"/>
              </a:cxn>
              <a:cxn ang="0">
                <a:pos x="6114" y="52406"/>
              </a:cxn>
              <a:cxn ang="0">
                <a:pos x="16082" y="61514"/>
              </a:cxn>
              <a:cxn ang="0">
                <a:pos x="29360" y="64901"/>
              </a:cxn>
              <a:cxn ang="0">
                <a:pos x="39915" y="61762"/>
              </a:cxn>
              <a:cxn ang="0">
                <a:pos x="48337" y="53498"/>
              </a:cxn>
              <a:cxn ang="0">
                <a:pos x="53674" y="40224"/>
              </a:cxn>
              <a:cxn ang="0">
                <a:pos x="54976" y="22054"/>
              </a:cxn>
              <a:cxn ang="0">
                <a:pos x="48688" y="10407"/>
              </a:cxn>
              <a:cxn ang="0">
                <a:pos x="37797" y="2591"/>
              </a:cxn>
              <a:cxn ang="0">
                <a:pos x="22780" y="0"/>
              </a:cxn>
            </a:cxnLst>
            <a:rect l="0" t="0" r="r" b="b"/>
            <a:pathLst>
              <a:path w="54976" h="64901">
                <a:moveTo>
                  <a:pt x="22780" y="0"/>
                </a:moveTo>
                <a:lnTo>
                  <a:pt x="11091" y="6112"/>
                </a:lnTo>
                <a:lnTo>
                  <a:pt x="3014" y="17413"/>
                </a:lnTo>
                <a:lnTo>
                  <a:pt x="0" y="32163"/>
                </a:lnTo>
                <a:lnTo>
                  <a:pt x="661" y="39228"/>
                </a:lnTo>
                <a:lnTo>
                  <a:pt x="6114" y="52406"/>
                </a:lnTo>
                <a:lnTo>
                  <a:pt x="16082" y="61514"/>
                </a:lnTo>
                <a:lnTo>
                  <a:pt x="29360" y="64901"/>
                </a:lnTo>
                <a:lnTo>
                  <a:pt x="39915" y="61762"/>
                </a:lnTo>
                <a:lnTo>
                  <a:pt x="48337" y="53498"/>
                </a:lnTo>
                <a:lnTo>
                  <a:pt x="53674" y="40224"/>
                </a:lnTo>
                <a:lnTo>
                  <a:pt x="54976" y="22054"/>
                </a:lnTo>
                <a:lnTo>
                  <a:pt x="48688" y="10407"/>
                </a:lnTo>
                <a:lnTo>
                  <a:pt x="37797" y="2591"/>
                </a:lnTo>
                <a:lnTo>
                  <a:pt x="22780" y="0"/>
                </a:lnTo>
              </a:path>
            </a:pathLst>
          </a:custGeom>
          <a:solidFill>
            <a:srgbClr val="FF3300"/>
          </a:solidFill>
          <a:ln w="9525">
            <a:noFill/>
            <a:round/>
            <a:headEnd/>
            <a:tailEnd/>
          </a:ln>
        </p:spPr>
        <p:txBody>
          <a:bodyPr lIns="0" tIns="0" rIns="0" bIns="0"/>
          <a:lstStyle/>
          <a:p>
            <a:endParaRPr lang="it-IT"/>
          </a:p>
        </p:txBody>
      </p:sp>
      <p:sp>
        <p:nvSpPr>
          <p:cNvPr id="181999" name="object 764"/>
          <p:cNvSpPr>
            <a:spLocks/>
          </p:cNvSpPr>
          <p:nvPr/>
        </p:nvSpPr>
        <p:spPr bwMode="auto">
          <a:xfrm>
            <a:off x="7381875" y="2055813"/>
            <a:ext cx="55563" cy="65087"/>
          </a:xfrm>
          <a:custGeom>
            <a:avLst/>
            <a:gdLst/>
            <a:ahLst/>
            <a:cxnLst>
              <a:cxn ang="0">
                <a:pos x="0" y="32163"/>
              </a:cxn>
              <a:cxn ang="0">
                <a:pos x="3014" y="17413"/>
              </a:cxn>
              <a:cxn ang="0">
                <a:pos x="11091" y="6112"/>
              </a:cxn>
              <a:cxn ang="0">
                <a:pos x="22780" y="0"/>
              </a:cxn>
              <a:cxn ang="0">
                <a:pos x="37797" y="2591"/>
              </a:cxn>
              <a:cxn ang="0">
                <a:pos x="48688" y="10407"/>
              </a:cxn>
              <a:cxn ang="0">
                <a:pos x="54976" y="22054"/>
              </a:cxn>
              <a:cxn ang="0">
                <a:pos x="53674" y="40224"/>
              </a:cxn>
              <a:cxn ang="0">
                <a:pos x="48337" y="53498"/>
              </a:cxn>
              <a:cxn ang="0">
                <a:pos x="39915" y="61762"/>
              </a:cxn>
              <a:cxn ang="0">
                <a:pos x="29360" y="64901"/>
              </a:cxn>
              <a:cxn ang="0">
                <a:pos x="16082" y="61514"/>
              </a:cxn>
              <a:cxn ang="0">
                <a:pos x="6114" y="52406"/>
              </a:cxn>
              <a:cxn ang="0">
                <a:pos x="661" y="39228"/>
              </a:cxn>
              <a:cxn ang="0">
                <a:pos x="0" y="32163"/>
              </a:cxn>
            </a:cxnLst>
            <a:rect l="0" t="0" r="r" b="b"/>
            <a:pathLst>
              <a:path w="54976" h="64901">
                <a:moveTo>
                  <a:pt x="0" y="32163"/>
                </a:moveTo>
                <a:lnTo>
                  <a:pt x="3014" y="17413"/>
                </a:lnTo>
                <a:lnTo>
                  <a:pt x="11091" y="6112"/>
                </a:lnTo>
                <a:lnTo>
                  <a:pt x="22780" y="0"/>
                </a:lnTo>
                <a:lnTo>
                  <a:pt x="37797" y="2591"/>
                </a:lnTo>
                <a:lnTo>
                  <a:pt x="48688" y="10407"/>
                </a:lnTo>
                <a:lnTo>
                  <a:pt x="54976" y="22054"/>
                </a:lnTo>
                <a:lnTo>
                  <a:pt x="53674" y="40224"/>
                </a:lnTo>
                <a:lnTo>
                  <a:pt x="48337" y="53498"/>
                </a:lnTo>
                <a:lnTo>
                  <a:pt x="39915" y="61762"/>
                </a:lnTo>
                <a:lnTo>
                  <a:pt x="29360" y="64901"/>
                </a:lnTo>
                <a:lnTo>
                  <a:pt x="16082" y="61514"/>
                </a:lnTo>
                <a:lnTo>
                  <a:pt x="6114" y="52406"/>
                </a:lnTo>
                <a:lnTo>
                  <a:pt x="661" y="39228"/>
                </a:lnTo>
                <a:lnTo>
                  <a:pt x="0" y="32163"/>
                </a:lnTo>
                <a:close/>
              </a:path>
            </a:pathLst>
          </a:custGeom>
          <a:noFill/>
          <a:ln w="6096">
            <a:solidFill>
              <a:srgbClr val="000000"/>
            </a:solidFill>
            <a:round/>
            <a:headEnd/>
            <a:tailEnd/>
          </a:ln>
        </p:spPr>
        <p:txBody>
          <a:bodyPr lIns="0" tIns="0" rIns="0" bIns="0"/>
          <a:lstStyle/>
          <a:p>
            <a:endParaRPr lang="it-IT"/>
          </a:p>
        </p:txBody>
      </p:sp>
      <p:sp>
        <p:nvSpPr>
          <p:cNvPr id="182000" name="object 765"/>
          <p:cNvSpPr>
            <a:spLocks/>
          </p:cNvSpPr>
          <p:nvPr/>
        </p:nvSpPr>
        <p:spPr bwMode="auto">
          <a:xfrm>
            <a:off x="7478713" y="2057400"/>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2001" name="object 766"/>
          <p:cNvSpPr>
            <a:spLocks/>
          </p:cNvSpPr>
          <p:nvPr/>
        </p:nvSpPr>
        <p:spPr bwMode="auto">
          <a:xfrm>
            <a:off x="7478713" y="2057400"/>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2002" name="object 767"/>
          <p:cNvSpPr>
            <a:spLocks/>
          </p:cNvSpPr>
          <p:nvPr/>
        </p:nvSpPr>
        <p:spPr bwMode="auto">
          <a:xfrm>
            <a:off x="7575550" y="2055813"/>
            <a:ext cx="57150" cy="65087"/>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3300"/>
          </a:solidFill>
          <a:ln w="9525">
            <a:noFill/>
            <a:round/>
            <a:headEnd/>
            <a:tailEnd/>
          </a:ln>
        </p:spPr>
        <p:txBody>
          <a:bodyPr lIns="0" tIns="0" rIns="0" bIns="0"/>
          <a:lstStyle/>
          <a:p>
            <a:endParaRPr lang="it-IT"/>
          </a:p>
        </p:txBody>
      </p:sp>
      <p:sp>
        <p:nvSpPr>
          <p:cNvPr id="182003" name="object 768"/>
          <p:cNvSpPr>
            <a:spLocks/>
          </p:cNvSpPr>
          <p:nvPr/>
        </p:nvSpPr>
        <p:spPr bwMode="auto">
          <a:xfrm>
            <a:off x="7575550" y="2055813"/>
            <a:ext cx="57150" cy="65087"/>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5">
            <a:solidFill>
              <a:srgbClr val="000000"/>
            </a:solidFill>
            <a:round/>
            <a:headEnd/>
            <a:tailEnd/>
          </a:ln>
        </p:spPr>
        <p:txBody>
          <a:bodyPr lIns="0" tIns="0" rIns="0" bIns="0"/>
          <a:lstStyle/>
          <a:p>
            <a:endParaRPr lang="it-IT"/>
          </a:p>
        </p:txBody>
      </p:sp>
      <p:sp>
        <p:nvSpPr>
          <p:cNvPr id="182004" name="object 769"/>
          <p:cNvSpPr>
            <a:spLocks/>
          </p:cNvSpPr>
          <p:nvPr/>
        </p:nvSpPr>
        <p:spPr bwMode="auto">
          <a:xfrm>
            <a:off x="7675563" y="2057400"/>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2005" name="object 770"/>
          <p:cNvSpPr>
            <a:spLocks/>
          </p:cNvSpPr>
          <p:nvPr/>
        </p:nvSpPr>
        <p:spPr bwMode="auto">
          <a:xfrm>
            <a:off x="7675563" y="2057400"/>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2006" name="object 771"/>
          <p:cNvSpPr>
            <a:spLocks/>
          </p:cNvSpPr>
          <p:nvPr/>
        </p:nvSpPr>
        <p:spPr bwMode="auto">
          <a:xfrm>
            <a:off x="7869238" y="2057400"/>
            <a:ext cx="58737" cy="63500"/>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3300"/>
          </a:solidFill>
          <a:ln w="9525">
            <a:noFill/>
            <a:round/>
            <a:headEnd/>
            <a:tailEnd/>
          </a:ln>
        </p:spPr>
        <p:txBody>
          <a:bodyPr lIns="0" tIns="0" rIns="0" bIns="0"/>
          <a:lstStyle/>
          <a:p>
            <a:endParaRPr lang="it-IT"/>
          </a:p>
        </p:txBody>
      </p:sp>
      <p:sp>
        <p:nvSpPr>
          <p:cNvPr id="182007" name="object 772"/>
          <p:cNvSpPr>
            <a:spLocks/>
          </p:cNvSpPr>
          <p:nvPr/>
        </p:nvSpPr>
        <p:spPr bwMode="auto">
          <a:xfrm>
            <a:off x="7869238" y="2057400"/>
            <a:ext cx="58737" cy="63500"/>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2008" name="object 773"/>
          <p:cNvSpPr>
            <a:spLocks/>
          </p:cNvSpPr>
          <p:nvPr/>
        </p:nvSpPr>
        <p:spPr bwMode="auto">
          <a:xfrm>
            <a:off x="7967663" y="2055813"/>
            <a:ext cx="55562" cy="65087"/>
          </a:xfrm>
          <a:custGeom>
            <a:avLst/>
            <a:gdLst/>
            <a:ahLst/>
            <a:cxnLst>
              <a:cxn ang="0">
                <a:pos x="22780" y="0"/>
              </a:cxn>
              <a:cxn ang="0">
                <a:pos x="11091" y="6112"/>
              </a:cxn>
              <a:cxn ang="0">
                <a:pos x="3014" y="17413"/>
              </a:cxn>
              <a:cxn ang="0">
                <a:pos x="0" y="32163"/>
              </a:cxn>
              <a:cxn ang="0">
                <a:pos x="661" y="39228"/>
              </a:cxn>
              <a:cxn ang="0">
                <a:pos x="6114" y="52406"/>
              </a:cxn>
              <a:cxn ang="0">
                <a:pos x="16082" y="61514"/>
              </a:cxn>
              <a:cxn ang="0">
                <a:pos x="29360" y="64901"/>
              </a:cxn>
              <a:cxn ang="0">
                <a:pos x="39915" y="61762"/>
              </a:cxn>
              <a:cxn ang="0">
                <a:pos x="48337" y="53498"/>
              </a:cxn>
              <a:cxn ang="0">
                <a:pos x="53674" y="40224"/>
              </a:cxn>
              <a:cxn ang="0">
                <a:pos x="54976" y="22054"/>
              </a:cxn>
              <a:cxn ang="0">
                <a:pos x="48688" y="10407"/>
              </a:cxn>
              <a:cxn ang="0">
                <a:pos x="37797" y="2591"/>
              </a:cxn>
              <a:cxn ang="0">
                <a:pos x="22780" y="0"/>
              </a:cxn>
            </a:cxnLst>
            <a:rect l="0" t="0" r="r" b="b"/>
            <a:pathLst>
              <a:path w="54976" h="64901">
                <a:moveTo>
                  <a:pt x="22780" y="0"/>
                </a:moveTo>
                <a:lnTo>
                  <a:pt x="11091" y="6112"/>
                </a:lnTo>
                <a:lnTo>
                  <a:pt x="3014" y="17413"/>
                </a:lnTo>
                <a:lnTo>
                  <a:pt x="0" y="32163"/>
                </a:lnTo>
                <a:lnTo>
                  <a:pt x="661" y="39228"/>
                </a:lnTo>
                <a:lnTo>
                  <a:pt x="6114" y="52406"/>
                </a:lnTo>
                <a:lnTo>
                  <a:pt x="16082" y="61514"/>
                </a:lnTo>
                <a:lnTo>
                  <a:pt x="29360" y="64901"/>
                </a:lnTo>
                <a:lnTo>
                  <a:pt x="39915" y="61762"/>
                </a:lnTo>
                <a:lnTo>
                  <a:pt x="48337" y="53498"/>
                </a:lnTo>
                <a:lnTo>
                  <a:pt x="53674" y="40224"/>
                </a:lnTo>
                <a:lnTo>
                  <a:pt x="54976" y="22054"/>
                </a:lnTo>
                <a:lnTo>
                  <a:pt x="48688" y="10407"/>
                </a:lnTo>
                <a:lnTo>
                  <a:pt x="37797" y="2591"/>
                </a:lnTo>
                <a:lnTo>
                  <a:pt x="22780" y="0"/>
                </a:lnTo>
              </a:path>
            </a:pathLst>
          </a:custGeom>
          <a:solidFill>
            <a:srgbClr val="FF3300"/>
          </a:solidFill>
          <a:ln w="9525">
            <a:noFill/>
            <a:round/>
            <a:headEnd/>
            <a:tailEnd/>
          </a:ln>
        </p:spPr>
        <p:txBody>
          <a:bodyPr lIns="0" tIns="0" rIns="0" bIns="0"/>
          <a:lstStyle/>
          <a:p>
            <a:endParaRPr lang="it-IT"/>
          </a:p>
        </p:txBody>
      </p:sp>
      <p:sp>
        <p:nvSpPr>
          <p:cNvPr id="182009" name="object 774"/>
          <p:cNvSpPr>
            <a:spLocks/>
          </p:cNvSpPr>
          <p:nvPr/>
        </p:nvSpPr>
        <p:spPr bwMode="auto">
          <a:xfrm>
            <a:off x="7967663" y="2055813"/>
            <a:ext cx="55562" cy="65087"/>
          </a:xfrm>
          <a:custGeom>
            <a:avLst/>
            <a:gdLst/>
            <a:ahLst/>
            <a:cxnLst>
              <a:cxn ang="0">
                <a:pos x="0" y="32163"/>
              </a:cxn>
              <a:cxn ang="0">
                <a:pos x="3014" y="17413"/>
              </a:cxn>
              <a:cxn ang="0">
                <a:pos x="11091" y="6112"/>
              </a:cxn>
              <a:cxn ang="0">
                <a:pos x="22780" y="0"/>
              </a:cxn>
              <a:cxn ang="0">
                <a:pos x="37797" y="2591"/>
              </a:cxn>
              <a:cxn ang="0">
                <a:pos x="48688" y="10407"/>
              </a:cxn>
              <a:cxn ang="0">
                <a:pos x="54976" y="22054"/>
              </a:cxn>
              <a:cxn ang="0">
                <a:pos x="53674" y="40224"/>
              </a:cxn>
              <a:cxn ang="0">
                <a:pos x="48337" y="53498"/>
              </a:cxn>
              <a:cxn ang="0">
                <a:pos x="39915" y="61762"/>
              </a:cxn>
              <a:cxn ang="0">
                <a:pos x="29360" y="64901"/>
              </a:cxn>
              <a:cxn ang="0">
                <a:pos x="16082" y="61514"/>
              </a:cxn>
              <a:cxn ang="0">
                <a:pos x="6114" y="52406"/>
              </a:cxn>
              <a:cxn ang="0">
                <a:pos x="661" y="39228"/>
              </a:cxn>
              <a:cxn ang="0">
                <a:pos x="0" y="32163"/>
              </a:cxn>
            </a:cxnLst>
            <a:rect l="0" t="0" r="r" b="b"/>
            <a:pathLst>
              <a:path w="54976" h="64901">
                <a:moveTo>
                  <a:pt x="0" y="32163"/>
                </a:moveTo>
                <a:lnTo>
                  <a:pt x="3014" y="17413"/>
                </a:lnTo>
                <a:lnTo>
                  <a:pt x="11091" y="6112"/>
                </a:lnTo>
                <a:lnTo>
                  <a:pt x="22780" y="0"/>
                </a:lnTo>
                <a:lnTo>
                  <a:pt x="37797" y="2591"/>
                </a:lnTo>
                <a:lnTo>
                  <a:pt x="48688" y="10407"/>
                </a:lnTo>
                <a:lnTo>
                  <a:pt x="54976" y="22054"/>
                </a:lnTo>
                <a:lnTo>
                  <a:pt x="53674" y="40224"/>
                </a:lnTo>
                <a:lnTo>
                  <a:pt x="48337" y="53498"/>
                </a:lnTo>
                <a:lnTo>
                  <a:pt x="39915" y="61762"/>
                </a:lnTo>
                <a:lnTo>
                  <a:pt x="29360" y="64901"/>
                </a:lnTo>
                <a:lnTo>
                  <a:pt x="16082" y="61514"/>
                </a:lnTo>
                <a:lnTo>
                  <a:pt x="6114" y="52406"/>
                </a:lnTo>
                <a:lnTo>
                  <a:pt x="661" y="39228"/>
                </a:lnTo>
                <a:lnTo>
                  <a:pt x="0" y="32163"/>
                </a:lnTo>
                <a:close/>
              </a:path>
            </a:pathLst>
          </a:custGeom>
          <a:noFill/>
          <a:ln w="6096">
            <a:solidFill>
              <a:srgbClr val="000000"/>
            </a:solidFill>
            <a:round/>
            <a:headEnd/>
            <a:tailEnd/>
          </a:ln>
        </p:spPr>
        <p:txBody>
          <a:bodyPr lIns="0" tIns="0" rIns="0" bIns="0"/>
          <a:lstStyle/>
          <a:p>
            <a:endParaRPr lang="it-IT"/>
          </a:p>
        </p:txBody>
      </p:sp>
      <p:sp>
        <p:nvSpPr>
          <p:cNvPr id="182010" name="object 775"/>
          <p:cNvSpPr>
            <a:spLocks/>
          </p:cNvSpPr>
          <p:nvPr/>
        </p:nvSpPr>
        <p:spPr bwMode="auto">
          <a:xfrm>
            <a:off x="8064500" y="2057400"/>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2011" name="object 776"/>
          <p:cNvSpPr>
            <a:spLocks/>
          </p:cNvSpPr>
          <p:nvPr/>
        </p:nvSpPr>
        <p:spPr bwMode="auto">
          <a:xfrm>
            <a:off x="8064500" y="2057400"/>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2012" name="object 777"/>
          <p:cNvSpPr>
            <a:spLocks/>
          </p:cNvSpPr>
          <p:nvPr/>
        </p:nvSpPr>
        <p:spPr bwMode="auto">
          <a:xfrm>
            <a:off x="8164513" y="2057400"/>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2013" name="object 778"/>
          <p:cNvSpPr>
            <a:spLocks/>
          </p:cNvSpPr>
          <p:nvPr/>
        </p:nvSpPr>
        <p:spPr bwMode="auto">
          <a:xfrm>
            <a:off x="8164513" y="2057400"/>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2014" name="object 779"/>
          <p:cNvSpPr>
            <a:spLocks/>
          </p:cNvSpPr>
          <p:nvPr/>
        </p:nvSpPr>
        <p:spPr bwMode="auto">
          <a:xfrm>
            <a:off x="6704013"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15" name="object 780"/>
          <p:cNvSpPr>
            <a:spLocks/>
          </p:cNvSpPr>
          <p:nvPr/>
        </p:nvSpPr>
        <p:spPr bwMode="auto">
          <a:xfrm>
            <a:off x="6746875" y="2114550"/>
            <a:ext cx="0" cy="222250"/>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2016" name="object 781"/>
          <p:cNvSpPr>
            <a:spLocks/>
          </p:cNvSpPr>
          <p:nvPr/>
        </p:nvSpPr>
        <p:spPr bwMode="auto">
          <a:xfrm>
            <a:off x="6800850"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17" name="object 782"/>
          <p:cNvSpPr>
            <a:spLocks/>
          </p:cNvSpPr>
          <p:nvPr/>
        </p:nvSpPr>
        <p:spPr bwMode="auto">
          <a:xfrm>
            <a:off x="6845300"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18" name="object 783"/>
          <p:cNvSpPr>
            <a:spLocks/>
          </p:cNvSpPr>
          <p:nvPr/>
        </p:nvSpPr>
        <p:spPr bwMode="auto">
          <a:xfrm>
            <a:off x="6899275"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19" name="object 784"/>
          <p:cNvSpPr>
            <a:spLocks/>
          </p:cNvSpPr>
          <p:nvPr/>
        </p:nvSpPr>
        <p:spPr bwMode="auto">
          <a:xfrm>
            <a:off x="6943725"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20" name="object 785"/>
          <p:cNvSpPr>
            <a:spLocks/>
          </p:cNvSpPr>
          <p:nvPr/>
        </p:nvSpPr>
        <p:spPr bwMode="auto">
          <a:xfrm>
            <a:off x="7000875" y="2114550"/>
            <a:ext cx="0" cy="222250"/>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2021" name="object 786"/>
          <p:cNvSpPr>
            <a:spLocks/>
          </p:cNvSpPr>
          <p:nvPr/>
        </p:nvSpPr>
        <p:spPr bwMode="auto">
          <a:xfrm>
            <a:off x="7040563"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22" name="object 787"/>
          <p:cNvSpPr>
            <a:spLocks/>
          </p:cNvSpPr>
          <p:nvPr/>
        </p:nvSpPr>
        <p:spPr bwMode="auto">
          <a:xfrm>
            <a:off x="7096125" y="2114550"/>
            <a:ext cx="0" cy="222250"/>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2023" name="object 788"/>
          <p:cNvSpPr>
            <a:spLocks/>
          </p:cNvSpPr>
          <p:nvPr/>
        </p:nvSpPr>
        <p:spPr bwMode="auto">
          <a:xfrm>
            <a:off x="7142163"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24" name="object 789"/>
          <p:cNvSpPr>
            <a:spLocks/>
          </p:cNvSpPr>
          <p:nvPr/>
        </p:nvSpPr>
        <p:spPr bwMode="auto">
          <a:xfrm>
            <a:off x="7291388"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25" name="object 790"/>
          <p:cNvSpPr>
            <a:spLocks/>
          </p:cNvSpPr>
          <p:nvPr/>
        </p:nvSpPr>
        <p:spPr bwMode="auto">
          <a:xfrm>
            <a:off x="7335838"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26" name="object 791"/>
          <p:cNvSpPr>
            <a:spLocks/>
          </p:cNvSpPr>
          <p:nvPr/>
        </p:nvSpPr>
        <p:spPr bwMode="auto">
          <a:xfrm>
            <a:off x="7389813"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27" name="object 792"/>
          <p:cNvSpPr>
            <a:spLocks/>
          </p:cNvSpPr>
          <p:nvPr/>
        </p:nvSpPr>
        <p:spPr bwMode="auto">
          <a:xfrm>
            <a:off x="7434263"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28" name="object 793"/>
          <p:cNvSpPr>
            <a:spLocks/>
          </p:cNvSpPr>
          <p:nvPr/>
        </p:nvSpPr>
        <p:spPr bwMode="auto">
          <a:xfrm>
            <a:off x="7486650"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29" name="object 794"/>
          <p:cNvSpPr>
            <a:spLocks/>
          </p:cNvSpPr>
          <p:nvPr/>
        </p:nvSpPr>
        <p:spPr bwMode="auto">
          <a:xfrm>
            <a:off x="7531100"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30" name="object 795"/>
          <p:cNvSpPr>
            <a:spLocks/>
          </p:cNvSpPr>
          <p:nvPr/>
        </p:nvSpPr>
        <p:spPr bwMode="auto">
          <a:xfrm>
            <a:off x="7586663"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31" name="object 796"/>
          <p:cNvSpPr>
            <a:spLocks/>
          </p:cNvSpPr>
          <p:nvPr/>
        </p:nvSpPr>
        <p:spPr bwMode="auto">
          <a:xfrm>
            <a:off x="7629525"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32" name="object 797"/>
          <p:cNvSpPr>
            <a:spLocks/>
          </p:cNvSpPr>
          <p:nvPr/>
        </p:nvSpPr>
        <p:spPr bwMode="auto">
          <a:xfrm>
            <a:off x="7686675"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33" name="object 798"/>
          <p:cNvSpPr>
            <a:spLocks/>
          </p:cNvSpPr>
          <p:nvPr/>
        </p:nvSpPr>
        <p:spPr bwMode="auto">
          <a:xfrm>
            <a:off x="7727950" y="2114550"/>
            <a:ext cx="0" cy="222250"/>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2034" name="object 799"/>
          <p:cNvSpPr>
            <a:spLocks/>
          </p:cNvSpPr>
          <p:nvPr/>
        </p:nvSpPr>
        <p:spPr bwMode="auto">
          <a:xfrm>
            <a:off x="7880350" y="2114550"/>
            <a:ext cx="0" cy="222250"/>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2035" name="object 800"/>
          <p:cNvSpPr>
            <a:spLocks/>
          </p:cNvSpPr>
          <p:nvPr/>
        </p:nvSpPr>
        <p:spPr bwMode="auto">
          <a:xfrm>
            <a:off x="7923213" y="2114550"/>
            <a:ext cx="0" cy="222250"/>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2036" name="object 801"/>
          <p:cNvSpPr>
            <a:spLocks/>
          </p:cNvSpPr>
          <p:nvPr/>
        </p:nvSpPr>
        <p:spPr bwMode="auto">
          <a:xfrm>
            <a:off x="7977188"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37" name="object 802"/>
          <p:cNvSpPr>
            <a:spLocks/>
          </p:cNvSpPr>
          <p:nvPr/>
        </p:nvSpPr>
        <p:spPr bwMode="auto">
          <a:xfrm>
            <a:off x="8020050"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38" name="object 803"/>
          <p:cNvSpPr>
            <a:spLocks/>
          </p:cNvSpPr>
          <p:nvPr/>
        </p:nvSpPr>
        <p:spPr bwMode="auto">
          <a:xfrm>
            <a:off x="8075613" y="2114550"/>
            <a:ext cx="0" cy="222250"/>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2039" name="object 804"/>
          <p:cNvSpPr>
            <a:spLocks/>
          </p:cNvSpPr>
          <p:nvPr/>
        </p:nvSpPr>
        <p:spPr bwMode="auto">
          <a:xfrm>
            <a:off x="8120063"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40" name="object 805"/>
          <p:cNvSpPr>
            <a:spLocks/>
          </p:cNvSpPr>
          <p:nvPr/>
        </p:nvSpPr>
        <p:spPr bwMode="auto">
          <a:xfrm>
            <a:off x="8172450"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41" name="object 806"/>
          <p:cNvSpPr>
            <a:spLocks/>
          </p:cNvSpPr>
          <p:nvPr/>
        </p:nvSpPr>
        <p:spPr bwMode="auto">
          <a:xfrm>
            <a:off x="8216900" y="2114550"/>
            <a:ext cx="0" cy="222250"/>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2042" name="object 807"/>
          <p:cNvSpPr>
            <a:spLocks/>
          </p:cNvSpPr>
          <p:nvPr/>
        </p:nvSpPr>
        <p:spPr bwMode="auto">
          <a:xfrm>
            <a:off x="8270875" y="2114550"/>
            <a:ext cx="0" cy="222250"/>
          </a:xfrm>
          <a:custGeom>
            <a:avLst/>
            <a:gdLst/>
            <a:ahLst/>
            <a:cxnLst>
              <a:cxn ang="0">
                <a:pos x="0" y="0"/>
              </a:cxn>
              <a:cxn ang="0">
                <a:pos x="0" y="220979"/>
              </a:cxn>
            </a:cxnLst>
            <a:rect l="0" t="0" r="r" b="b"/>
            <a:pathLst>
              <a:path h="220979">
                <a:moveTo>
                  <a:pt x="0" y="0"/>
                </a:moveTo>
                <a:lnTo>
                  <a:pt x="0" y="220979"/>
                </a:lnTo>
              </a:path>
            </a:pathLst>
          </a:custGeom>
          <a:noFill/>
          <a:ln w="6096">
            <a:solidFill>
              <a:srgbClr val="000000"/>
            </a:solidFill>
            <a:round/>
            <a:headEnd/>
            <a:tailEnd/>
          </a:ln>
        </p:spPr>
        <p:txBody>
          <a:bodyPr lIns="0" tIns="0" rIns="0" bIns="0"/>
          <a:lstStyle/>
          <a:p>
            <a:endParaRPr lang="it-IT"/>
          </a:p>
        </p:txBody>
      </p:sp>
      <p:sp>
        <p:nvSpPr>
          <p:cNvPr id="182043" name="object 808"/>
          <p:cNvSpPr>
            <a:spLocks/>
          </p:cNvSpPr>
          <p:nvPr/>
        </p:nvSpPr>
        <p:spPr bwMode="auto">
          <a:xfrm>
            <a:off x="8316913" y="2114550"/>
            <a:ext cx="0" cy="77788"/>
          </a:xfrm>
          <a:custGeom>
            <a:avLst/>
            <a:gdLst/>
            <a:ahLst/>
            <a:cxnLst>
              <a:cxn ang="0">
                <a:pos x="0" y="0"/>
              </a:cxn>
              <a:cxn ang="0">
                <a:pos x="0" y="77724"/>
              </a:cxn>
            </a:cxnLst>
            <a:rect l="0" t="0" r="r" b="b"/>
            <a:pathLst>
              <a:path h="77724">
                <a:moveTo>
                  <a:pt x="0" y="0"/>
                </a:moveTo>
                <a:lnTo>
                  <a:pt x="0" y="77724"/>
                </a:lnTo>
              </a:path>
            </a:pathLst>
          </a:custGeom>
          <a:noFill/>
          <a:ln w="6096">
            <a:solidFill>
              <a:srgbClr val="000000"/>
            </a:solidFill>
            <a:round/>
            <a:headEnd/>
            <a:tailEnd/>
          </a:ln>
        </p:spPr>
        <p:txBody>
          <a:bodyPr lIns="0" tIns="0" rIns="0" bIns="0"/>
          <a:lstStyle/>
          <a:p>
            <a:endParaRPr lang="it-IT"/>
          </a:p>
        </p:txBody>
      </p:sp>
      <p:sp>
        <p:nvSpPr>
          <p:cNvPr id="182044" name="object 809"/>
          <p:cNvSpPr>
            <a:spLocks/>
          </p:cNvSpPr>
          <p:nvPr/>
        </p:nvSpPr>
        <p:spPr bwMode="auto">
          <a:xfrm>
            <a:off x="8259763" y="2057400"/>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2045" name="object 810"/>
          <p:cNvSpPr>
            <a:spLocks/>
          </p:cNvSpPr>
          <p:nvPr/>
        </p:nvSpPr>
        <p:spPr bwMode="auto">
          <a:xfrm>
            <a:off x="8259763" y="2057400"/>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2046" name="object 811"/>
          <p:cNvSpPr>
            <a:spLocks/>
          </p:cNvSpPr>
          <p:nvPr/>
        </p:nvSpPr>
        <p:spPr bwMode="auto">
          <a:xfrm>
            <a:off x="6705600"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47" name="object 812"/>
          <p:cNvSpPr>
            <a:spLocks/>
          </p:cNvSpPr>
          <p:nvPr/>
        </p:nvSpPr>
        <p:spPr bwMode="auto">
          <a:xfrm>
            <a:off x="6696075" y="2316163"/>
            <a:ext cx="55563" cy="65087"/>
          </a:xfrm>
          <a:custGeom>
            <a:avLst/>
            <a:gdLst/>
            <a:ahLst/>
            <a:cxnLst>
              <a:cxn ang="0">
                <a:pos x="22265" y="0"/>
              </a:cxn>
              <a:cxn ang="0">
                <a:pos x="10824" y="6351"/>
              </a:cxn>
              <a:cxn ang="0">
                <a:pos x="2938" y="17838"/>
              </a:cxn>
              <a:cxn ang="0">
                <a:pos x="0" y="32790"/>
              </a:cxn>
              <a:cxn ang="0">
                <a:pos x="990" y="41602"/>
              </a:cxn>
              <a:cxn ang="0">
                <a:pos x="6798" y="54334"/>
              </a:cxn>
              <a:cxn ang="0">
                <a:pos x="17022" y="63026"/>
              </a:cxn>
              <a:cxn ang="0">
                <a:pos x="30761" y="66180"/>
              </a:cxn>
              <a:cxn ang="0">
                <a:pos x="40802" y="62502"/>
              </a:cxn>
              <a:cxn ang="0">
                <a:pos x="48733" y="53831"/>
              </a:cxn>
              <a:cxn ang="0">
                <a:pos x="53668" y="40187"/>
              </a:cxn>
              <a:cxn ang="0">
                <a:pos x="54725" y="21586"/>
              </a:cxn>
              <a:cxn ang="0">
                <a:pos x="48271" y="10088"/>
              </a:cxn>
              <a:cxn ang="0">
                <a:pos x="37321" y="2451"/>
              </a:cxn>
              <a:cxn ang="0">
                <a:pos x="22265" y="0"/>
              </a:cxn>
            </a:cxnLst>
            <a:rect l="0" t="0" r="r" b="b"/>
            <a:pathLst>
              <a:path w="54725" h="66180">
                <a:moveTo>
                  <a:pt x="22265" y="0"/>
                </a:moveTo>
                <a:lnTo>
                  <a:pt x="10824" y="6351"/>
                </a:lnTo>
                <a:lnTo>
                  <a:pt x="2938" y="17838"/>
                </a:lnTo>
                <a:lnTo>
                  <a:pt x="0" y="32790"/>
                </a:lnTo>
                <a:lnTo>
                  <a:pt x="990" y="41602"/>
                </a:lnTo>
                <a:lnTo>
                  <a:pt x="6798" y="54334"/>
                </a:lnTo>
                <a:lnTo>
                  <a:pt x="17022" y="63026"/>
                </a:lnTo>
                <a:lnTo>
                  <a:pt x="30761" y="66180"/>
                </a:lnTo>
                <a:lnTo>
                  <a:pt x="40802" y="62502"/>
                </a:lnTo>
                <a:lnTo>
                  <a:pt x="48733" y="53831"/>
                </a:lnTo>
                <a:lnTo>
                  <a:pt x="53668" y="40187"/>
                </a:lnTo>
                <a:lnTo>
                  <a:pt x="54725" y="21586"/>
                </a:lnTo>
                <a:lnTo>
                  <a:pt x="48271" y="10088"/>
                </a:lnTo>
                <a:lnTo>
                  <a:pt x="37321" y="2451"/>
                </a:lnTo>
                <a:lnTo>
                  <a:pt x="22265" y="0"/>
                </a:lnTo>
              </a:path>
            </a:pathLst>
          </a:custGeom>
          <a:solidFill>
            <a:srgbClr val="FF3300"/>
          </a:solidFill>
          <a:ln w="9525">
            <a:noFill/>
            <a:round/>
            <a:headEnd/>
            <a:tailEnd/>
          </a:ln>
        </p:spPr>
        <p:txBody>
          <a:bodyPr lIns="0" tIns="0" rIns="0" bIns="0"/>
          <a:lstStyle/>
          <a:p>
            <a:endParaRPr lang="it-IT"/>
          </a:p>
        </p:txBody>
      </p:sp>
      <p:sp>
        <p:nvSpPr>
          <p:cNvPr id="182048" name="object 813"/>
          <p:cNvSpPr>
            <a:spLocks/>
          </p:cNvSpPr>
          <p:nvPr/>
        </p:nvSpPr>
        <p:spPr bwMode="auto">
          <a:xfrm>
            <a:off x="6696075" y="2316163"/>
            <a:ext cx="55563" cy="65087"/>
          </a:xfrm>
          <a:custGeom>
            <a:avLst/>
            <a:gdLst/>
            <a:ahLst/>
            <a:cxnLst>
              <a:cxn ang="0">
                <a:pos x="0" y="32790"/>
              </a:cxn>
              <a:cxn ang="0">
                <a:pos x="2938" y="17838"/>
              </a:cxn>
              <a:cxn ang="0">
                <a:pos x="10824" y="6351"/>
              </a:cxn>
              <a:cxn ang="0">
                <a:pos x="22265" y="0"/>
              </a:cxn>
              <a:cxn ang="0">
                <a:pos x="37321" y="2451"/>
              </a:cxn>
              <a:cxn ang="0">
                <a:pos x="48271" y="10088"/>
              </a:cxn>
              <a:cxn ang="0">
                <a:pos x="54725" y="21586"/>
              </a:cxn>
              <a:cxn ang="0">
                <a:pos x="53668" y="40187"/>
              </a:cxn>
              <a:cxn ang="0">
                <a:pos x="48733" y="53831"/>
              </a:cxn>
              <a:cxn ang="0">
                <a:pos x="40802" y="62502"/>
              </a:cxn>
              <a:cxn ang="0">
                <a:pos x="30761" y="66180"/>
              </a:cxn>
              <a:cxn ang="0">
                <a:pos x="17022" y="63026"/>
              </a:cxn>
              <a:cxn ang="0">
                <a:pos x="6798" y="54334"/>
              </a:cxn>
              <a:cxn ang="0">
                <a:pos x="990" y="41602"/>
              </a:cxn>
              <a:cxn ang="0">
                <a:pos x="0" y="32790"/>
              </a:cxn>
            </a:cxnLst>
            <a:rect l="0" t="0" r="r" b="b"/>
            <a:pathLst>
              <a:path w="54725" h="66180">
                <a:moveTo>
                  <a:pt x="0" y="32790"/>
                </a:moveTo>
                <a:lnTo>
                  <a:pt x="2938" y="17838"/>
                </a:lnTo>
                <a:lnTo>
                  <a:pt x="10824" y="6351"/>
                </a:lnTo>
                <a:lnTo>
                  <a:pt x="22265" y="0"/>
                </a:lnTo>
                <a:lnTo>
                  <a:pt x="37321" y="2451"/>
                </a:lnTo>
                <a:lnTo>
                  <a:pt x="48271" y="10088"/>
                </a:lnTo>
                <a:lnTo>
                  <a:pt x="54725" y="21586"/>
                </a:lnTo>
                <a:lnTo>
                  <a:pt x="53668" y="40187"/>
                </a:lnTo>
                <a:lnTo>
                  <a:pt x="48733" y="53831"/>
                </a:lnTo>
                <a:lnTo>
                  <a:pt x="40802" y="62502"/>
                </a:lnTo>
                <a:lnTo>
                  <a:pt x="30761" y="66180"/>
                </a:lnTo>
                <a:lnTo>
                  <a:pt x="17022" y="63026"/>
                </a:lnTo>
                <a:lnTo>
                  <a:pt x="6798" y="54334"/>
                </a:lnTo>
                <a:lnTo>
                  <a:pt x="990" y="41602"/>
                </a:lnTo>
                <a:lnTo>
                  <a:pt x="0" y="32790"/>
                </a:lnTo>
                <a:close/>
              </a:path>
            </a:pathLst>
          </a:custGeom>
          <a:noFill/>
          <a:ln w="6096">
            <a:solidFill>
              <a:srgbClr val="000000"/>
            </a:solidFill>
            <a:round/>
            <a:headEnd/>
            <a:tailEnd/>
          </a:ln>
        </p:spPr>
        <p:txBody>
          <a:bodyPr lIns="0" tIns="0" rIns="0" bIns="0"/>
          <a:lstStyle/>
          <a:p>
            <a:endParaRPr lang="it-IT"/>
          </a:p>
        </p:txBody>
      </p:sp>
      <p:sp>
        <p:nvSpPr>
          <p:cNvPr id="182049" name="object 814"/>
          <p:cNvSpPr>
            <a:spLocks/>
          </p:cNvSpPr>
          <p:nvPr/>
        </p:nvSpPr>
        <p:spPr bwMode="auto">
          <a:xfrm>
            <a:off x="6802438"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50" name="object 815"/>
          <p:cNvSpPr>
            <a:spLocks/>
          </p:cNvSpPr>
          <p:nvPr/>
        </p:nvSpPr>
        <p:spPr bwMode="auto">
          <a:xfrm>
            <a:off x="6846888"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51" name="object 816"/>
          <p:cNvSpPr>
            <a:spLocks/>
          </p:cNvSpPr>
          <p:nvPr/>
        </p:nvSpPr>
        <p:spPr bwMode="auto">
          <a:xfrm>
            <a:off x="6792913" y="2316163"/>
            <a:ext cx="60325" cy="65087"/>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3300"/>
          </a:solidFill>
          <a:ln w="9525">
            <a:noFill/>
            <a:round/>
            <a:headEnd/>
            <a:tailEnd/>
          </a:ln>
        </p:spPr>
        <p:txBody>
          <a:bodyPr lIns="0" tIns="0" rIns="0" bIns="0"/>
          <a:lstStyle/>
          <a:p>
            <a:endParaRPr lang="it-IT"/>
          </a:p>
        </p:txBody>
      </p:sp>
      <p:sp>
        <p:nvSpPr>
          <p:cNvPr id="182052" name="object 817"/>
          <p:cNvSpPr>
            <a:spLocks/>
          </p:cNvSpPr>
          <p:nvPr/>
        </p:nvSpPr>
        <p:spPr bwMode="auto">
          <a:xfrm>
            <a:off x="6792913" y="2316163"/>
            <a:ext cx="60325" cy="65087"/>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2053" name="object 818"/>
          <p:cNvSpPr>
            <a:spLocks/>
          </p:cNvSpPr>
          <p:nvPr/>
        </p:nvSpPr>
        <p:spPr bwMode="auto">
          <a:xfrm>
            <a:off x="6904038"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54" name="object 819"/>
          <p:cNvSpPr>
            <a:spLocks/>
          </p:cNvSpPr>
          <p:nvPr/>
        </p:nvSpPr>
        <p:spPr bwMode="auto">
          <a:xfrm>
            <a:off x="6945313"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55" name="object 820"/>
          <p:cNvSpPr>
            <a:spLocks/>
          </p:cNvSpPr>
          <p:nvPr/>
        </p:nvSpPr>
        <p:spPr bwMode="auto">
          <a:xfrm>
            <a:off x="6894513" y="2316163"/>
            <a:ext cx="55562" cy="65087"/>
          </a:xfrm>
          <a:custGeom>
            <a:avLst/>
            <a:gdLst/>
            <a:ahLst/>
            <a:cxnLst>
              <a:cxn ang="0">
                <a:pos x="22265" y="0"/>
              </a:cxn>
              <a:cxn ang="0">
                <a:pos x="10824" y="6351"/>
              </a:cxn>
              <a:cxn ang="0">
                <a:pos x="2938" y="17838"/>
              </a:cxn>
              <a:cxn ang="0">
                <a:pos x="0" y="32790"/>
              </a:cxn>
              <a:cxn ang="0">
                <a:pos x="990" y="41602"/>
              </a:cxn>
              <a:cxn ang="0">
                <a:pos x="6798" y="54334"/>
              </a:cxn>
              <a:cxn ang="0">
                <a:pos x="17022" y="63026"/>
              </a:cxn>
              <a:cxn ang="0">
                <a:pos x="30761" y="66180"/>
              </a:cxn>
              <a:cxn ang="0">
                <a:pos x="40802" y="62502"/>
              </a:cxn>
              <a:cxn ang="0">
                <a:pos x="48733" y="53831"/>
              </a:cxn>
              <a:cxn ang="0">
                <a:pos x="53668" y="40187"/>
              </a:cxn>
              <a:cxn ang="0">
                <a:pos x="54725" y="21586"/>
              </a:cxn>
              <a:cxn ang="0">
                <a:pos x="48271" y="10088"/>
              </a:cxn>
              <a:cxn ang="0">
                <a:pos x="37321" y="2451"/>
              </a:cxn>
              <a:cxn ang="0">
                <a:pos x="22265" y="0"/>
              </a:cxn>
            </a:cxnLst>
            <a:rect l="0" t="0" r="r" b="b"/>
            <a:pathLst>
              <a:path w="54725" h="66180">
                <a:moveTo>
                  <a:pt x="22265" y="0"/>
                </a:moveTo>
                <a:lnTo>
                  <a:pt x="10824" y="6351"/>
                </a:lnTo>
                <a:lnTo>
                  <a:pt x="2938" y="17838"/>
                </a:lnTo>
                <a:lnTo>
                  <a:pt x="0" y="32790"/>
                </a:lnTo>
                <a:lnTo>
                  <a:pt x="990" y="41602"/>
                </a:lnTo>
                <a:lnTo>
                  <a:pt x="6798" y="54334"/>
                </a:lnTo>
                <a:lnTo>
                  <a:pt x="17022" y="63026"/>
                </a:lnTo>
                <a:lnTo>
                  <a:pt x="30761" y="66180"/>
                </a:lnTo>
                <a:lnTo>
                  <a:pt x="40802" y="62502"/>
                </a:lnTo>
                <a:lnTo>
                  <a:pt x="48733" y="53831"/>
                </a:lnTo>
                <a:lnTo>
                  <a:pt x="53668" y="40187"/>
                </a:lnTo>
                <a:lnTo>
                  <a:pt x="54725" y="21586"/>
                </a:lnTo>
                <a:lnTo>
                  <a:pt x="48271" y="10088"/>
                </a:lnTo>
                <a:lnTo>
                  <a:pt x="37321" y="2451"/>
                </a:lnTo>
                <a:lnTo>
                  <a:pt x="22265" y="0"/>
                </a:lnTo>
              </a:path>
            </a:pathLst>
          </a:custGeom>
          <a:solidFill>
            <a:srgbClr val="FF3300"/>
          </a:solidFill>
          <a:ln w="9525">
            <a:noFill/>
            <a:round/>
            <a:headEnd/>
            <a:tailEnd/>
          </a:ln>
        </p:spPr>
        <p:txBody>
          <a:bodyPr lIns="0" tIns="0" rIns="0" bIns="0"/>
          <a:lstStyle/>
          <a:p>
            <a:endParaRPr lang="it-IT"/>
          </a:p>
        </p:txBody>
      </p:sp>
      <p:sp>
        <p:nvSpPr>
          <p:cNvPr id="182056" name="object 821"/>
          <p:cNvSpPr>
            <a:spLocks/>
          </p:cNvSpPr>
          <p:nvPr/>
        </p:nvSpPr>
        <p:spPr bwMode="auto">
          <a:xfrm>
            <a:off x="6894513" y="2316163"/>
            <a:ext cx="55562" cy="65087"/>
          </a:xfrm>
          <a:custGeom>
            <a:avLst/>
            <a:gdLst/>
            <a:ahLst/>
            <a:cxnLst>
              <a:cxn ang="0">
                <a:pos x="0" y="32790"/>
              </a:cxn>
              <a:cxn ang="0">
                <a:pos x="2938" y="17838"/>
              </a:cxn>
              <a:cxn ang="0">
                <a:pos x="10824" y="6351"/>
              </a:cxn>
              <a:cxn ang="0">
                <a:pos x="22265" y="0"/>
              </a:cxn>
              <a:cxn ang="0">
                <a:pos x="37321" y="2451"/>
              </a:cxn>
              <a:cxn ang="0">
                <a:pos x="48271" y="10088"/>
              </a:cxn>
              <a:cxn ang="0">
                <a:pos x="54725" y="21586"/>
              </a:cxn>
              <a:cxn ang="0">
                <a:pos x="53668" y="40187"/>
              </a:cxn>
              <a:cxn ang="0">
                <a:pos x="48733" y="53831"/>
              </a:cxn>
              <a:cxn ang="0">
                <a:pos x="40802" y="62502"/>
              </a:cxn>
              <a:cxn ang="0">
                <a:pos x="30761" y="66180"/>
              </a:cxn>
              <a:cxn ang="0">
                <a:pos x="17022" y="63026"/>
              </a:cxn>
              <a:cxn ang="0">
                <a:pos x="6798" y="54334"/>
              </a:cxn>
              <a:cxn ang="0">
                <a:pos x="990" y="41602"/>
              </a:cxn>
              <a:cxn ang="0">
                <a:pos x="0" y="32790"/>
              </a:cxn>
            </a:cxnLst>
            <a:rect l="0" t="0" r="r" b="b"/>
            <a:pathLst>
              <a:path w="54725" h="66180">
                <a:moveTo>
                  <a:pt x="0" y="32790"/>
                </a:moveTo>
                <a:lnTo>
                  <a:pt x="2938" y="17838"/>
                </a:lnTo>
                <a:lnTo>
                  <a:pt x="10824" y="6351"/>
                </a:lnTo>
                <a:lnTo>
                  <a:pt x="22265" y="0"/>
                </a:lnTo>
                <a:lnTo>
                  <a:pt x="37321" y="2451"/>
                </a:lnTo>
                <a:lnTo>
                  <a:pt x="48271" y="10088"/>
                </a:lnTo>
                <a:lnTo>
                  <a:pt x="54725" y="21586"/>
                </a:lnTo>
                <a:lnTo>
                  <a:pt x="53668" y="40187"/>
                </a:lnTo>
                <a:lnTo>
                  <a:pt x="48733" y="53831"/>
                </a:lnTo>
                <a:lnTo>
                  <a:pt x="40802" y="62502"/>
                </a:lnTo>
                <a:lnTo>
                  <a:pt x="30761" y="66180"/>
                </a:lnTo>
                <a:lnTo>
                  <a:pt x="17022" y="63026"/>
                </a:lnTo>
                <a:lnTo>
                  <a:pt x="6798" y="54334"/>
                </a:lnTo>
                <a:lnTo>
                  <a:pt x="990" y="41602"/>
                </a:lnTo>
                <a:lnTo>
                  <a:pt x="0" y="32790"/>
                </a:lnTo>
                <a:close/>
              </a:path>
            </a:pathLst>
          </a:custGeom>
          <a:noFill/>
          <a:ln w="6096">
            <a:solidFill>
              <a:srgbClr val="000000"/>
            </a:solidFill>
            <a:round/>
            <a:headEnd/>
            <a:tailEnd/>
          </a:ln>
        </p:spPr>
        <p:txBody>
          <a:bodyPr lIns="0" tIns="0" rIns="0" bIns="0"/>
          <a:lstStyle/>
          <a:p>
            <a:endParaRPr lang="it-IT"/>
          </a:p>
        </p:txBody>
      </p:sp>
      <p:sp>
        <p:nvSpPr>
          <p:cNvPr id="182057" name="object 822"/>
          <p:cNvSpPr>
            <a:spLocks/>
          </p:cNvSpPr>
          <p:nvPr/>
        </p:nvSpPr>
        <p:spPr bwMode="auto">
          <a:xfrm>
            <a:off x="7042150"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58" name="object 823"/>
          <p:cNvSpPr>
            <a:spLocks/>
          </p:cNvSpPr>
          <p:nvPr/>
        </p:nvSpPr>
        <p:spPr bwMode="auto">
          <a:xfrm>
            <a:off x="6991350" y="2316163"/>
            <a:ext cx="55563"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2059" name="object 824"/>
          <p:cNvSpPr>
            <a:spLocks/>
          </p:cNvSpPr>
          <p:nvPr/>
        </p:nvSpPr>
        <p:spPr bwMode="auto">
          <a:xfrm>
            <a:off x="6991350" y="2316163"/>
            <a:ext cx="55563"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2060" name="object 825"/>
          <p:cNvSpPr>
            <a:spLocks/>
          </p:cNvSpPr>
          <p:nvPr/>
        </p:nvSpPr>
        <p:spPr bwMode="auto">
          <a:xfrm>
            <a:off x="7140575"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61" name="object 826"/>
          <p:cNvSpPr>
            <a:spLocks/>
          </p:cNvSpPr>
          <p:nvPr/>
        </p:nvSpPr>
        <p:spPr bwMode="auto">
          <a:xfrm>
            <a:off x="7085013" y="2316163"/>
            <a:ext cx="60325" cy="65087"/>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3300"/>
          </a:solidFill>
          <a:ln w="9525">
            <a:noFill/>
            <a:round/>
            <a:headEnd/>
            <a:tailEnd/>
          </a:ln>
        </p:spPr>
        <p:txBody>
          <a:bodyPr lIns="0" tIns="0" rIns="0" bIns="0"/>
          <a:lstStyle/>
          <a:p>
            <a:endParaRPr lang="it-IT"/>
          </a:p>
        </p:txBody>
      </p:sp>
      <p:sp>
        <p:nvSpPr>
          <p:cNvPr id="182062" name="object 827"/>
          <p:cNvSpPr>
            <a:spLocks/>
          </p:cNvSpPr>
          <p:nvPr/>
        </p:nvSpPr>
        <p:spPr bwMode="auto">
          <a:xfrm>
            <a:off x="7085013" y="2316163"/>
            <a:ext cx="60325" cy="65087"/>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2063" name="object 828"/>
          <p:cNvSpPr>
            <a:spLocks/>
          </p:cNvSpPr>
          <p:nvPr/>
        </p:nvSpPr>
        <p:spPr bwMode="auto">
          <a:xfrm>
            <a:off x="7194550"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64" name="object 829"/>
          <p:cNvSpPr>
            <a:spLocks/>
          </p:cNvSpPr>
          <p:nvPr/>
        </p:nvSpPr>
        <p:spPr bwMode="auto">
          <a:xfrm>
            <a:off x="7237413"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65" name="object 830"/>
          <p:cNvSpPr>
            <a:spLocks/>
          </p:cNvSpPr>
          <p:nvPr/>
        </p:nvSpPr>
        <p:spPr bwMode="auto">
          <a:xfrm>
            <a:off x="7183438" y="2316163"/>
            <a:ext cx="57150"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2066" name="object 831"/>
          <p:cNvSpPr>
            <a:spLocks/>
          </p:cNvSpPr>
          <p:nvPr/>
        </p:nvSpPr>
        <p:spPr bwMode="auto">
          <a:xfrm>
            <a:off x="7183438" y="2316163"/>
            <a:ext cx="57150"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2067" name="object 832"/>
          <p:cNvSpPr>
            <a:spLocks/>
          </p:cNvSpPr>
          <p:nvPr/>
        </p:nvSpPr>
        <p:spPr bwMode="auto">
          <a:xfrm>
            <a:off x="7292975"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68" name="object 833"/>
          <p:cNvSpPr>
            <a:spLocks/>
          </p:cNvSpPr>
          <p:nvPr/>
        </p:nvSpPr>
        <p:spPr bwMode="auto">
          <a:xfrm>
            <a:off x="7337425"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69" name="object 834"/>
          <p:cNvSpPr>
            <a:spLocks/>
          </p:cNvSpPr>
          <p:nvPr/>
        </p:nvSpPr>
        <p:spPr bwMode="auto">
          <a:xfrm>
            <a:off x="7281863" y="2316163"/>
            <a:ext cx="61912" cy="63500"/>
          </a:xfrm>
          <a:custGeom>
            <a:avLst/>
            <a:gdLst/>
            <a:ahLst/>
            <a:cxnLst>
              <a:cxn ang="0">
                <a:pos x="22837" y="0"/>
              </a:cxn>
              <a:cxn ang="0">
                <a:pos x="11058" y="6696"/>
              </a:cxn>
              <a:cxn ang="0">
                <a:pos x="2988" y="17967"/>
              </a:cxn>
              <a:cxn ang="0">
                <a:pos x="0" y="32304"/>
              </a:cxn>
              <a:cxn ang="0">
                <a:pos x="143" y="35517"/>
              </a:cxn>
              <a:cxn ang="0">
                <a:pos x="3593" y="47397"/>
              </a:cxn>
              <a:cxn ang="0">
                <a:pos x="11590" y="56817"/>
              </a:cxn>
              <a:cxn ang="0">
                <a:pos x="24055" y="62754"/>
              </a:cxn>
              <a:cxn ang="0">
                <a:pos x="40911" y="64185"/>
              </a:cxn>
              <a:cxn ang="0">
                <a:pos x="52067" y="57106"/>
              </a:cxn>
              <a:cxn ang="0">
                <a:pos x="59653" y="45445"/>
              </a:cxn>
              <a:cxn ang="0">
                <a:pos x="62428" y="30292"/>
              </a:cxn>
              <a:cxn ang="0">
                <a:pos x="59296" y="17951"/>
              </a:cxn>
              <a:cxn ang="0">
                <a:pos x="51543" y="8103"/>
              </a:cxn>
              <a:cxn ang="0">
                <a:pos x="39323" y="1760"/>
              </a:cxn>
              <a:cxn ang="0">
                <a:pos x="22837" y="0"/>
              </a:cxn>
            </a:cxnLst>
            <a:rect l="0" t="0" r="r" b="b"/>
            <a:pathLst>
              <a:path w="62428" h="64185">
                <a:moveTo>
                  <a:pt x="22837" y="0"/>
                </a:moveTo>
                <a:lnTo>
                  <a:pt x="11058" y="6696"/>
                </a:lnTo>
                <a:lnTo>
                  <a:pt x="2988" y="17967"/>
                </a:lnTo>
                <a:lnTo>
                  <a:pt x="0" y="32304"/>
                </a:lnTo>
                <a:lnTo>
                  <a:pt x="143" y="35517"/>
                </a:lnTo>
                <a:lnTo>
                  <a:pt x="3593" y="47397"/>
                </a:lnTo>
                <a:lnTo>
                  <a:pt x="11590" y="56817"/>
                </a:lnTo>
                <a:lnTo>
                  <a:pt x="24055" y="62754"/>
                </a:lnTo>
                <a:lnTo>
                  <a:pt x="40911" y="64185"/>
                </a:lnTo>
                <a:lnTo>
                  <a:pt x="52067" y="57106"/>
                </a:lnTo>
                <a:lnTo>
                  <a:pt x="59653" y="45445"/>
                </a:lnTo>
                <a:lnTo>
                  <a:pt x="62428" y="30292"/>
                </a:lnTo>
                <a:lnTo>
                  <a:pt x="59296" y="17951"/>
                </a:lnTo>
                <a:lnTo>
                  <a:pt x="51543" y="8103"/>
                </a:lnTo>
                <a:lnTo>
                  <a:pt x="39323" y="1760"/>
                </a:lnTo>
                <a:lnTo>
                  <a:pt x="22837" y="0"/>
                </a:lnTo>
              </a:path>
            </a:pathLst>
          </a:custGeom>
          <a:solidFill>
            <a:srgbClr val="FF3300"/>
          </a:solidFill>
          <a:ln w="9525">
            <a:noFill/>
            <a:round/>
            <a:headEnd/>
            <a:tailEnd/>
          </a:ln>
        </p:spPr>
        <p:txBody>
          <a:bodyPr lIns="0" tIns="0" rIns="0" bIns="0"/>
          <a:lstStyle/>
          <a:p>
            <a:endParaRPr lang="it-IT"/>
          </a:p>
        </p:txBody>
      </p:sp>
      <p:sp>
        <p:nvSpPr>
          <p:cNvPr id="182070" name="object 835"/>
          <p:cNvSpPr>
            <a:spLocks/>
          </p:cNvSpPr>
          <p:nvPr/>
        </p:nvSpPr>
        <p:spPr bwMode="auto">
          <a:xfrm>
            <a:off x="7281863" y="2316163"/>
            <a:ext cx="61912" cy="63500"/>
          </a:xfrm>
          <a:custGeom>
            <a:avLst/>
            <a:gdLst/>
            <a:ahLst/>
            <a:cxnLst>
              <a:cxn ang="0">
                <a:pos x="0" y="32304"/>
              </a:cxn>
              <a:cxn ang="0">
                <a:pos x="2991" y="17951"/>
              </a:cxn>
              <a:cxn ang="0">
                <a:pos x="11058" y="6696"/>
              </a:cxn>
              <a:cxn ang="0">
                <a:pos x="22837" y="0"/>
              </a:cxn>
              <a:cxn ang="0">
                <a:pos x="39323" y="1760"/>
              </a:cxn>
              <a:cxn ang="0">
                <a:pos x="51543" y="8103"/>
              </a:cxn>
              <a:cxn ang="0">
                <a:pos x="59308" y="17967"/>
              </a:cxn>
              <a:cxn ang="0">
                <a:pos x="62428" y="30292"/>
              </a:cxn>
              <a:cxn ang="0">
                <a:pos x="59653" y="45445"/>
              </a:cxn>
              <a:cxn ang="0">
                <a:pos x="52067" y="57106"/>
              </a:cxn>
              <a:cxn ang="0">
                <a:pos x="40911" y="64185"/>
              </a:cxn>
              <a:cxn ang="0">
                <a:pos x="24055" y="62754"/>
              </a:cxn>
              <a:cxn ang="0">
                <a:pos x="11590" y="56817"/>
              </a:cxn>
              <a:cxn ang="0">
                <a:pos x="3593" y="47397"/>
              </a:cxn>
              <a:cxn ang="0">
                <a:pos x="143" y="35517"/>
              </a:cxn>
              <a:cxn ang="0">
                <a:pos x="0" y="32304"/>
              </a:cxn>
            </a:cxnLst>
            <a:rect l="0" t="0" r="r" b="b"/>
            <a:pathLst>
              <a:path w="62428" h="64185">
                <a:moveTo>
                  <a:pt x="0" y="32304"/>
                </a:moveTo>
                <a:lnTo>
                  <a:pt x="2991" y="17951"/>
                </a:lnTo>
                <a:lnTo>
                  <a:pt x="11058" y="6696"/>
                </a:lnTo>
                <a:lnTo>
                  <a:pt x="22837" y="0"/>
                </a:lnTo>
                <a:lnTo>
                  <a:pt x="39323" y="1760"/>
                </a:lnTo>
                <a:lnTo>
                  <a:pt x="51543" y="8103"/>
                </a:lnTo>
                <a:lnTo>
                  <a:pt x="59308" y="17967"/>
                </a:lnTo>
                <a:lnTo>
                  <a:pt x="62428" y="30292"/>
                </a:lnTo>
                <a:lnTo>
                  <a:pt x="59653" y="45445"/>
                </a:lnTo>
                <a:lnTo>
                  <a:pt x="52067" y="57106"/>
                </a:lnTo>
                <a:lnTo>
                  <a:pt x="40911" y="64185"/>
                </a:lnTo>
                <a:lnTo>
                  <a:pt x="24055" y="62754"/>
                </a:lnTo>
                <a:lnTo>
                  <a:pt x="11590" y="56817"/>
                </a:lnTo>
                <a:lnTo>
                  <a:pt x="3593" y="47397"/>
                </a:lnTo>
                <a:lnTo>
                  <a:pt x="143" y="35517"/>
                </a:lnTo>
                <a:lnTo>
                  <a:pt x="0" y="32304"/>
                </a:lnTo>
                <a:close/>
              </a:path>
            </a:pathLst>
          </a:custGeom>
          <a:noFill/>
          <a:ln w="6096">
            <a:solidFill>
              <a:srgbClr val="000000"/>
            </a:solidFill>
            <a:round/>
            <a:headEnd/>
            <a:tailEnd/>
          </a:ln>
        </p:spPr>
        <p:txBody>
          <a:bodyPr lIns="0" tIns="0" rIns="0" bIns="0"/>
          <a:lstStyle/>
          <a:p>
            <a:endParaRPr lang="it-IT"/>
          </a:p>
        </p:txBody>
      </p:sp>
      <p:sp>
        <p:nvSpPr>
          <p:cNvPr id="182071" name="object 836"/>
          <p:cNvSpPr>
            <a:spLocks/>
          </p:cNvSpPr>
          <p:nvPr/>
        </p:nvSpPr>
        <p:spPr bwMode="auto">
          <a:xfrm>
            <a:off x="7391400"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72" name="object 837"/>
          <p:cNvSpPr>
            <a:spLocks/>
          </p:cNvSpPr>
          <p:nvPr/>
        </p:nvSpPr>
        <p:spPr bwMode="auto">
          <a:xfrm>
            <a:off x="7432675"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73" name="object 838"/>
          <p:cNvSpPr>
            <a:spLocks/>
          </p:cNvSpPr>
          <p:nvPr/>
        </p:nvSpPr>
        <p:spPr bwMode="auto">
          <a:xfrm>
            <a:off x="7381875" y="2316163"/>
            <a:ext cx="55563" cy="65087"/>
          </a:xfrm>
          <a:custGeom>
            <a:avLst/>
            <a:gdLst/>
            <a:ahLst/>
            <a:cxnLst>
              <a:cxn ang="0">
                <a:pos x="22265" y="0"/>
              </a:cxn>
              <a:cxn ang="0">
                <a:pos x="10824" y="6351"/>
              </a:cxn>
              <a:cxn ang="0">
                <a:pos x="2938" y="17838"/>
              </a:cxn>
              <a:cxn ang="0">
                <a:pos x="0" y="32790"/>
              </a:cxn>
              <a:cxn ang="0">
                <a:pos x="990" y="41602"/>
              </a:cxn>
              <a:cxn ang="0">
                <a:pos x="6798" y="54334"/>
              </a:cxn>
              <a:cxn ang="0">
                <a:pos x="17022" y="63026"/>
              </a:cxn>
              <a:cxn ang="0">
                <a:pos x="30761" y="66180"/>
              </a:cxn>
              <a:cxn ang="0">
                <a:pos x="40802" y="62502"/>
              </a:cxn>
              <a:cxn ang="0">
                <a:pos x="48733" y="53831"/>
              </a:cxn>
              <a:cxn ang="0">
                <a:pos x="53668" y="40187"/>
              </a:cxn>
              <a:cxn ang="0">
                <a:pos x="54725" y="21586"/>
              </a:cxn>
              <a:cxn ang="0">
                <a:pos x="48271" y="10088"/>
              </a:cxn>
              <a:cxn ang="0">
                <a:pos x="37321" y="2451"/>
              </a:cxn>
              <a:cxn ang="0">
                <a:pos x="22265" y="0"/>
              </a:cxn>
            </a:cxnLst>
            <a:rect l="0" t="0" r="r" b="b"/>
            <a:pathLst>
              <a:path w="54725" h="66180">
                <a:moveTo>
                  <a:pt x="22265" y="0"/>
                </a:moveTo>
                <a:lnTo>
                  <a:pt x="10824" y="6351"/>
                </a:lnTo>
                <a:lnTo>
                  <a:pt x="2938" y="17838"/>
                </a:lnTo>
                <a:lnTo>
                  <a:pt x="0" y="32790"/>
                </a:lnTo>
                <a:lnTo>
                  <a:pt x="990" y="41602"/>
                </a:lnTo>
                <a:lnTo>
                  <a:pt x="6798" y="54334"/>
                </a:lnTo>
                <a:lnTo>
                  <a:pt x="17022" y="63026"/>
                </a:lnTo>
                <a:lnTo>
                  <a:pt x="30761" y="66180"/>
                </a:lnTo>
                <a:lnTo>
                  <a:pt x="40802" y="62502"/>
                </a:lnTo>
                <a:lnTo>
                  <a:pt x="48733" y="53831"/>
                </a:lnTo>
                <a:lnTo>
                  <a:pt x="53668" y="40187"/>
                </a:lnTo>
                <a:lnTo>
                  <a:pt x="54725" y="21586"/>
                </a:lnTo>
                <a:lnTo>
                  <a:pt x="48271" y="10088"/>
                </a:lnTo>
                <a:lnTo>
                  <a:pt x="37321" y="2451"/>
                </a:lnTo>
                <a:lnTo>
                  <a:pt x="22265" y="0"/>
                </a:lnTo>
              </a:path>
            </a:pathLst>
          </a:custGeom>
          <a:solidFill>
            <a:srgbClr val="FF3300"/>
          </a:solidFill>
          <a:ln w="9525">
            <a:noFill/>
            <a:round/>
            <a:headEnd/>
            <a:tailEnd/>
          </a:ln>
        </p:spPr>
        <p:txBody>
          <a:bodyPr lIns="0" tIns="0" rIns="0" bIns="0"/>
          <a:lstStyle/>
          <a:p>
            <a:endParaRPr lang="it-IT"/>
          </a:p>
        </p:txBody>
      </p:sp>
      <p:sp>
        <p:nvSpPr>
          <p:cNvPr id="182074" name="object 839"/>
          <p:cNvSpPr>
            <a:spLocks/>
          </p:cNvSpPr>
          <p:nvPr/>
        </p:nvSpPr>
        <p:spPr bwMode="auto">
          <a:xfrm>
            <a:off x="7381875" y="2316163"/>
            <a:ext cx="55563" cy="65087"/>
          </a:xfrm>
          <a:custGeom>
            <a:avLst/>
            <a:gdLst/>
            <a:ahLst/>
            <a:cxnLst>
              <a:cxn ang="0">
                <a:pos x="0" y="32790"/>
              </a:cxn>
              <a:cxn ang="0">
                <a:pos x="2938" y="17838"/>
              </a:cxn>
              <a:cxn ang="0">
                <a:pos x="10824" y="6351"/>
              </a:cxn>
              <a:cxn ang="0">
                <a:pos x="22265" y="0"/>
              </a:cxn>
              <a:cxn ang="0">
                <a:pos x="37321" y="2451"/>
              </a:cxn>
              <a:cxn ang="0">
                <a:pos x="48271" y="10088"/>
              </a:cxn>
              <a:cxn ang="0">
                <a:pos x="54725" y="21586"/>
              </a:cxn>
              <a:cxn ang="0">
                <a:pos x="53668" y="40187"/>
              </a:cxn>
              <a:cxn ang="0">
                <a:pos x="48733" y="53831"/>
              </a:cxn>
              <a:cxn ang="0">
                <a:pos x="40802" y="62502"/>
              </a:cxn>
              <a:cxn ang="0">
                <a:pos x="30761" y="66180"/>
              </a:cxn>
              <a:cxn ang="0">
                <a:pos x="17022" y="63026"/>
              </a:cxn>
              <a:cxn ang="0">
                <a:pos x="6798" y="54334"/>
              </a:cxn>
              <a:cxn ang="0">
                <a:pos x="990" y="41602"/>
              </a:cxn>
              <a:cxn ang="0">
                <a:pos x="0" y="32790"/>
              </a:cxn>
            </a:cxnLst>
            <a:rect l="0" t="0" r="r" b="b"/>
            <a:pathLst>
              <a:path w="54725" h="66180">
                <a:moveTo>
                  <a:pt x="0" y="32790"/>
                </a:moveTo>
                <a:lnTo>
                  <a:pt x="2938" y="17838"/>
                </a:lnTo>
                <a:lnTo>
                  <a:pt x="10824" y="6351"/>
                </a:lnTo>
                <a:lnTo>
                  <a:pt x="22265" y="0"/>
                </a:lnTo>
                <a:lnTo>
                  <a:pt x="37321" y="2451"/>
                </a:lnTo>
                <a:lnTo>
                  <a:pt x="48271" y="10088"/>
                </a:lnTo>
                <a:lnTo>
                  <a:pt x="54725" y="21586"/>
                </a:lnTo>
                <a:lnTo>
                  <a:pt x="53668" y="40187"/>
                </a:lnTo>
                <a:lnTo>
                  <a:pt x="48733" y="53831"/>
                </a:lnTo>
                <a:lnTo>
                  <a:pt x="40802" y="62502"/>
                </a:lnTo>
                <a:lnTo>
                  <a:pt x="30761" y="66180"/>
                </a:lnTo>
                <a:lnTo>
                  <a:pt x="17022" y="63026"/>
                </a:lnTo>
                <a:lnTo>
                  <a:pt x="6798" y="54334"/>
                </a:lnTo>
                <a:lnTo>
                  <a:pt x="990" y="41602"/>
                </a:lnTo>
                <a:lnTo>
                  <a:pt x="0" y="32790"/>
                </a:lnTo>
                <a:close/>
              </a:path>
            </a:pathLst>
          </a:custGeom>
          <a:noFill/>
          <a:ln w="6096">
            <a:solidFill>
              <a:srgbClr val="000000"/>
            </a:solidFill>
            <a:round/>
            <a:headEnd/>
            <a:tailEnd/>
          </a:ln>
        </p:spPr>
        <p:txBody>
          <a:bodyPr lIns="0" tIns="0" rIns="0" bIns="0"/>
          <a:lstStyle/>
          <a:p>
            <a:endParaRPr lang="it-IT"/>
          </a:p>
        </p:txBody>
      </p:sp>
      <p:sp>
        <p:nvSpPr>
          <p:cNvPr id="182075" name="object 840"/>
          <p:cNvSpPr>
            <a:spLocks/>
          </p:cNvSpPr>
          <p:nvPr/>
        </p:nvSpPr>
        <p:spPr bwMode="auto">
          <a:xfrm>
            <a:off x="7585075"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76" name="object 841"/>
          <p:cNvSpPr>
            <a:spLocks/>
          </p:cNvSpPr>
          <p:nvPr/>
        </p:nvSpPr>
        <p:spPr bwMode="auto">
          <a:xfrm>
            <a:off x="7627938"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77" name="object 842"/>
          <p:cNvSpPr>
            <a:spLocks/>
          </p:cNvSpPr>
          <p:nvPr/>
        </p:nvSpPr>
        <p:spPr bwMode="auto">
          <a:xfrm>
            <a:off x="7575550" y="2316163"/>
            <a:ext cx="55563"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2078" name="object 843"/>
          <p:cNvSpPr>
            <a:spLocks/>
          </p:cNvSpPr>
          <p:nvPr/>
        </p:nvSpPr>
        <p:spPr bwMode="auto">
          <a:xfrm>
            <a:off x="7575550" y="2316163"/>
            <a:ext cx="55563"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2079" name="object 844"/>
          <p:cNvSpPr>
            <a:spLocks/>
          </p:cNvSpPr>
          <p:nvPr/>
        </p:nvSpPr>
        <p:spPr bwMode="auto">
          <a:xfrm>
            <a:off x="7685088"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80" name="object 845"/>
          <p:cNvSpPr>
            <a:spLocks/>
          </p:cNvSpPr>
          <p:nvPr/>
        </p:nvSpPr>
        <p:spPr bwMode="auto">
          <a:xfrm>
            <a:off x="7675563" y="231616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081" name="object 846"/>
          <p:cNvSpPr>
            <a:spLocks/>
          </p:cNvSpPr>
          <p:nvPr/>
        </p:nvSpPr>
        <p:spPr bwMode="auto">
          <a:xfrm>
            <a:off x="7675563" y="231616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2082" name="object 847"/>
          <p:cNvSpPr>
            <a:spLocks/>
          </p:cNvSpPr>
          <p:nvPr/>
        </p:nvSpPr>
        <p:spPr bwMode="auto">
          <a:xfrm>
            <a:off x="7783513"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83" name="object 848"/>
          <p:cNvSpPr>
            <a:spLocks/>
          </p:cNvSpPr>
          <p:nvPr/>
        </p:nvSpPr>
        <p:spPr bwMode="auto">
          <a:xfrm>
            <a:off x="7827963"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84" name="object 849"/>
          <p:cNvSpPr>
            <a:spLocks/>
          </p:cNvSpPr>
          <p:nvPr/>
        </p:nvSpPr>
        <p:spPr bwMode="auto">
          <a:xfrm>
            <a:off x="7772400" y="2316163"/>
            <a:ext cx="60325" cy="65087"/>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3300"/>
          </a:solidFill>
          <a:ln w="9525">
            <a:noFill/>
            <a:round/>
            <a:headEnd/>
            <a:tailEnd/>
          </a:ln>
        </p:spPr>
        <p:txBody>
          <a:bodyPr lIns="0" tIns="0" rIns="0" bIns="0"/>
          <a:lstStyle/>
          <a:p>
            <a:endParaRPr lang="it-IT"/>
          </a:p>
        </p:txBody>
      </p:sp>
      <p:sp>
        <p:nvSpPr>
          <p:cNvPr id="182085" name="object 850"/>
          <p:cNvSpPr>
            <a:spLocks/>
          </p:cNvSpPr>
          <p:nvPr/>
        </p:nvSpPr>
        <p:spPr bwMode="auto">
          <a:xfrm>
            <a:off x="7772400" y="2316163"/>
            <a:ext cx="60325" cy="65087"/>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2086" name="object 851"/>
          <p:cNvSpPr>
            <a:spLocks/>
          </p:cNvSpPr>
          <p:nvPr/>
        </p:nvSpPr>
        <p:spPr bwMode="auto">
          <a:xfrm>
            <a:off x="7869238" y="2316163"/>
            <a:ext cx="61912" cy="65087"/>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3300"/>
          </a:solidFill>
          <a:ln w="9525">
            <a:noFill/>
            <a:round/>
            <a:headEnd/>
            <a:tailEnd/>
          </a:ln>
        </p:spPr>
        <p:txBody>
          <a:bodyPr lIns="0" tIns="0" rIns="0" bIns="0"/>
          <a:lstStyle/>
          <a:p>
            <a:endParaRPr lang="it-IT"/>
          </a:p>
        </p:txBody>
      </p:sp>
      <p:sp>
        <p:nvSpPr>
          <p:cNvPr id="182087" name="object 852"/>
          <p:cNvSpPr>
            <a:spLocks/>
          </p:cNvSpPr>
          <p:nvPr/>
        </p:nvSpPr>
        <p:spPr bwMode="auto">
          <a:xfrm>
            <a:off x="7869238" y="2316163"/>
            <a:ext cx="61912" cy="65087"/>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2088" name="object 853"/>
          <p:cNvSpPr>
            <a:spLocks/>
          </p:cNvSpPr>
          <p:nvPr/>
        </p:nvSpPr>
        <p:spPr bwMode="auto">
          <a:xfrm>
            <a:off x="8118475"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89" name="object 854"/>
          <p:cNvSpPr>
            <a:spLocks/>
          </p:cNvSpPr>
          <p:nvPr/>
        </p:nvSpPr>
        <p:spPr bwMode="auto">
          <a:xfrm>
            <a:off x="8064500" y="231616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090" name="object 855"/>
          <p:cNvSpPr>
            <a:spLocks/>
          </p:cNvSpPr>
          <p:nvPr/>
        </p:nvSpPr>
        <p:spPr bwMode="auto">
          <a:xfrm>
            <a:off x="8064500" y="231616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2091" name="object 856"/>
          <p:cNvSpPr>
            <a:spLocks/>
          </p:cNvSpPr>
          <p:nvPr/>
        </p:nvSpPr>
        <p:spPr bwMode="auto">
          <a:xfrm>
            <a:off x="8174038"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92" name="object 857"/>
          <p:cNvSpPr>
            <a:spLocks/>
          </p:cNvSpPr>
          <p:nvPr/>
        </p:nvSpPr>
        <p:spPr bwMode="auto">
          <a:xfrm>
            <a:off x="8164513" y="231616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093" name="object 858"/>
          <p:cNvSpPr>
            <a:spLocks/>
          </p:cNvSpPr>
          <p:nvPr/>
        </p:nvSpPr>
        <p:spPr bwMode="auto">
          <a:xfrm>
            <a:off x="8164513" y="231616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2094" name="object 859"/>
          <p:cNvSpPr>
            <a:spLocks/>
          </p:cNvSpPr>
          <p:nvPr/>
        </p:nvSpPr>
        <p:spPr bwMode="auto">
          <a:xfrm>
            <a:off x="8313738" y="2211388"/>
            <a:ext cx="0" cy="125412"/>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095" name="object 860"/>
          <p:cNvSpPr>
            <a:spLocks/>
          </p:cNvSpPr>
          <p:nvPr/>
        </p:nvSpPr>
        <p:spPr bwMode="auto">
          <a:xfrm>
            <a:off x="8259763" y="231616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096" name="object 861"/>
          <p:cNvSpPr>
            <a:spLocks/>
          </p:cNvSpPr>
          <p:nvPr/>
        </p:nvSpPr>
        <p:spPr bwMode="auto">
          <a:xfrm>
            <a:off x="8259763" y="231616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2097" name="object 862"/>
          <p:cNvSpPr>
            <a:spLocks/>
          </p:cNvSpPr>
          <p:nvPr/>
        </p:nvSpPr>
        <p:spPr bwMode="auto">
          <a:xfrm>
            <a:off x="6619875" y="2000250"/>
            <a:ext cx="1778000" cy="800100"/>
          </a:xfrm>
          <a:custGeom>
            <a:avLst/>
            <a:gdLst/>
            <a:ahLst/>
            <a:cxnLst>
              <a:cxn ang="0">
                <a:pos x="0" y="800100"/>
              </a:cxn>
              <a:cxn ang="0">
                <a:pos x="1776983" y="800100"/>
              </a:cxn>
              <a:cxn ang="0">
                <a:pos x="1776983" y="0"/>
              </a:cxn>
              <a:cxn ang="0">
                <a:pos x="0" y="0"/>
              </a:cxn>
              <a:cxn ang="0">
                <a:pos x="0" y="800100"/>
              </a:cxn>
            </a:cxnLst>
            <a:rect l="0" t="0" r="r" b="b"/>
            <a:pathLst>
              <a:path w="1776983" h="800100">
                <a:moveTo>
                  <a:pt x="0" y="800100"/>
                </a:moveTo>
                <a:lnTo>
                  <a:pt x="1776983" y="800100"/>
                </a:lnTo>
                <a:lnTo>
                  <a:pt x="1776983" y="0"/>
                </a:lnTo>
                <a:lnTo>
                  <a:pt x="0" y="0"/>
                </a:lnTo>
                <a:lnTo>
                  <a:pt x="0" y="800100"/>
                </a:lnTo>
                <a:close/>
              </a:path>
            </a:pathLst>
          </a:custGeom>
          <a:noFill/>
          <a:ln w="9144">
            <a:solidFill>
              <a:srgbClr val="000000"/>
            </a:solidFill>
            <a:round/>
            <a:headEnd/>
            <a:tailEnd/>
          </a:ln>
        </p:spPr>
        <p:txBody>
          <a:bodyPr lIns="0" tIns="0" rIns="0" bIns="0"/>
          <a:lstStyle/>
          <a:p>
            <a:endParaRPr lang="it-IT"/>
          </a:p>
        </p:txBody>
      </p:sp>
      <p:sp>
        <p:nvSpPr>
          <p:cNvPr id="182098" name="object 863"/>
          <p:cNvSpPr>
            <a:spLocks/>
          </p:cNvSpPr>
          <p:nvPr/>
        </p:nvSpPr>
        <p:spPr bwMode="auto">
          <a:xfrm>
            <a:off x="6692900" y="316230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099" name="object 864"/>
          <p:cNvSpPr>
            <a:spLocks/>
          </p:cNvSpPr>
          <p:nvPr/>
        </p:nvSpPr>
        <p:spPr bwMode="auto">
          <a:xfrm>
            <a:off x="6692900" y="316230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2100" name="object 865"/>
          <p:cNvSpPr>
            <a:spLocks/>
          </p:cNvSpPr>
          <p:nvPr/>
        </p:nvSpPr>
        <p:spPr bwMode="auto">
          <a:xfrm>
            <a:off x="6791325" y="316230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101" name="object 866"/>
          <p:cNvSpPr>
            <a:spLocks/>
          </p:cNvSpPr>
          <p:nvPr/>
        </p:nvSpPr>
        <p:spPr bwMode="auto">
          <a:xfrm>
            <a:off x="6791325" y="316230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2102" name="object 867"/>
          <p:cNvSpPr>
            <a:spLocks/>
          </p:cNvSpPr>
          <p:nvPr/>
        </p:nvSpPr>
        <p:spPr bwMode="auto">
          <a:xfrm>
            <a:off x="6888163" y="316230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103" name="object 868"/>
          <p:cNvSpPr>
            <a:spLocks/>
          </p:cNvSpPr>
          <p:nvPr/>
        </p:nvSpPr>
        <p:spPr bwMode="auto">
          <a:xfrm>
            <a:off x="6888163" y="316230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2104" name="object 869"/>
          <p:cNvSpPr>
            <a:spLocks/>
          </p:cNvSpPr>
          <p:nvPr/>
        </p:nvSpPr>
        <p:spPr bwMode="auto">
          <a:xfrm>
            <a:off x="6986588" y="316230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105" name="object 870"/>
          <p:cNvSpPr>
            <a:spLocks/>
          </p:cNvSpPr>
          <p:nvPr/>
        </p:nvSpPr>
        <p:spPr bwMode="auto">
          <a:xfrm>
            <a:off x="6986588" y="316230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2106" name="object 871"/>
          <p:cNvSpPr>
            <a:spLocks/>
          </p:cNvSpPr>
          <p:nvPr/>
        </p:nvSpPr>
        <p:spPr bwMode="auto">
          <a:xfrm>
            <a:off x="7085013" y="3162300"/>
            <a:ext cx="55562"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2107" name="object 872"/>
          <p:cNvSpPr>
            <a:spLocks/>
          </p:cNvSpPr>
          <p:nvPr/>
        </p:nvSpPr>
        <p:spPr bwMode="auto">
          <a:xfrm>
            <a:off x="7085013" y="3162300"/>
            <a:ext cx="55562"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2108" name="object 873"/>
          <p:cNvSpPr>
            <a:spLocks/>
          </p:cNvSpPr>
          <p:nvPr/>
        </p:nvSpPr>
        <p:spPr bwMode="auto">
          <a:xfrm>
            <a:off x="7181850" y="3162300"/>
            <a:ext cx="60325" cy="63500"/>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3300"/>
          </a:solidFill>
          <a:ln w="9525">
            <a:noFill/>
            <a:round/>
            <a:headEnd/>
            <a:tailEnd/>
          </a:ln>
        </p:spPr>
        <p:txBody>
          <a:bodyPr lIns="0" tIns="0" rIns="0" bIns="0"/>
          <a:lstStyle/>
          <a:p>
            <a:endParaRPr lang="it-IT"/>
          </a:p>
        </p:txBody>
      </p:sp>
      <p:sp>
        <p:nvSpPr>
          <p:cNvPr id="182109" name="object 874"/>
          <p:cNvSpPr>
            <a:spLocks/>
          </p:cNvSpPr>
          <p:nvPr/>
        </p:nvSpPr>
        <p:spPr bwMode="auto">
          <a:xfrm>
            <a:off x="7181850" y="3162300"/>
            <a:ext cx="60325" cy="63500"/>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2110" name="object 875"/>
          <p:cNvSpPr>
            <a:spLocks/>
          </p:cNvSpPr>
          <p:nvPr/>
        </p:nvSpPr>
        <p:spPr bwMode="auto">
          <a:xfrm>
            <a:off x="7281863" y="3162300"/>
            <a:ext cx="55562"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2111" name="object 876"/>
          <p:cNvSpPr>
            <a:spLocks/>
          </p:cNvSpPr>
          <p:nvPr/>
        </p:nvSpPr>
        <p:spPr bwMode="auto">
          <a:xfrm>
            <a:off x="7281863" y="3162300"/>
            <a:ext cx="55562"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2112" name="object 877"/>
          <p:cNvSpPr>
            <a:spLocks/>
          </p:cNvSpPr>
          <p:nvPr/>
        </p:nvSpPr>
        <p:spPr bwMode="auto">
          <a:xfrm>
            <a:off x="7378700" y="3162300"/>
            <a:ext cx="55563" cy="65088"/>
          </a:xfrm>
          <a:custGeom>
            <a:avLst/>
            <a:gdLst/>
            <a:ahLst/>
            <a:cxnLst>
              <a:cxn ang="0">
                <a:pos x="22265" y="0"/>
              </a:cxn>
              <a:cxn ang="0">
                <a:pos x="10824" y="6351"/>
              </a:cxn>
              <a:cxn ang="0">
                <a:pos x="2938" y="17838"/>
              </a:cxn>
              <a:cxn ang="0">
                <a:pos x="0" y="32790"/>
              </a:cxn>
              <a:cxn ang="0">
                <a:pos x="990" y="41602"/>
              </a:cxn>
              <a:cxn ang="0">
                <a:pos x="6798" y="54334"/>
              </a:cxn>
              <a:cxn ang="0">
                <a:pos x="17022" y="63026"/>
              </a:cxn>
              <a:cxn ang="0">
                <a:pos x="30761" y="66180"/>
              </a:cxn>
              <a:cxn ang="0">
                <a:pos x="40802" y="62502"/>
              </a:cxn>
              <a:cxn ang="0">
                <a:pos x="48733" y="53831"/>
              </a:cxn>
              <a:cxn ang="0">
                <a:pos x="53668" y="40187"/>
              </a:cxn>
              <a:cxn ang="0">
                <a:pos x="54725" y="21586"/>
              </a:cxn>
              <a:cxn ang="0">
                <a:pos x="48271" y="10088"/>
              </a:cxn>
              <a:cxn ang="0">
                <a:pos x="37321" y="2451"/>
              </a:cxn>
              <a:cxn ang="0">
                <a:pos x="22265" y="0"/>
              </a:cxn>
            </a:cxnLst>
            <a:rect l="0" t="0" r="r" b="b"/>
            <a:pathLst>
              <a:path w="54725" h="66180">
                <a:moveTo>
                  <a:pt x="22265" y="0"/>
                </a:moveTo>
                <a:lnTo>
                  <a:pt x="10824" y="6351"/>
                </a:lnTo>
                <a:lnTo>
                  <a:pt x="2938" y="17838"/>
                </a:lnTo>
                <a:lnTo>
                  <a:pt x="0" y="32790"/>
                </a:lnTo>
                <a:lnTo>
                  <a:pt x="990" y="41602"/>
                </a:lnTo>
                <a:lnTo>
                  <a:pt x="6798" y="54334"/>
                </a:lnTo>
                <a:lnTo>
                  <a:pt x="17022" y="63026"/>
                </a:lnTo>
                <a:lnTo>
                  <a:pt x="30761" y="66180"/>
                </a:lnTo>
                <a:lnTo>
                  <a:pt x="40802" y="62502"/>
                </a:lnTo>
                <a:lnTo>
                  <a:pt x="48733" y="53831"/>
                </a:lnTo>
                <a:lnTo>
                  <a:pt x="53668" y="40187"/>
                </a:lnTo>
                <a:lnTo>
                  <a:pt x="54725" y="21586"/>
                </a:lnTo>
                <a:lnTo>
                  <a:pt x="48271" y="10088"/>
                </a:lnTo>
                <a:lnTo>
                  <a:pt x="37321" y="2451"/>
                </a:lnTo>
                <a:lnTo>
                  <a:pt x="22265" y="0"/>
                </a:lnTo>
              </a:path>
            </a:pathLst>
          </a:custGeom>
          <a:solidFill>
            <a:srgbClr val="FF3300"/>
          </a:solidFill>
          <a:ln w="9525">
            <a:noFill/>
            <a:round/>
            <a:headEnd/>
            <a:tailEnd/>
          </a:ln>
        </p:spPr>
        <p:txBody>
          <a:bodyPr lIns="0" tIns="0" rIns="0" bIns="0"/>
          <a:lstStyle/>
          <a:p>
            <a:endParaRPr lang="it-IT"/>
          </a:p>
        </p:txBody>
      </p:sp>
      <p:sp>
        <p:nvSpPr>
          <p:cNvPr id="182113" name="object 878"/>
          <p:cNvSpPr>
            <a:spLocks/>
          </p:cNvSpPr>
          <p:nvPr/>
        </p:nvSpPr>
        <p:spPr bwMode="auto">
          <a:xfrm>
            <a:off x="7378700" y="3162300"/>
            <a:ext cx="55563" cy="65088"/>
          </a:xfrm>
          <a:custGeom>
            <a:avLst/>
            <a:gdLst/>
            <a:ahLst/>
            <a:cxnLst>
              <a:cxn ang="0">
                <a:pos x="0" y="32790"/>
              </a:cxn>
              <a:cxn ang="0">
                <a:pos x="2938" y="17838"/>
              </a:cxn>
              <a:cxn ang="0">
                <a:pos x="10824" y="6351"/>
              </a:cxn>
              <a:cxn ang="0">
                <a:pos x="22265" y="0"/>
              </a:cxn>
              <a:cxn ang="0">
                <a:pos x="37321" y="2451"/>
              </a:cxn>
              <a:cxn ang="0">
                <a:pos x="48271" y="10088"/>
              </a:cxn>
              <a:cxn ang="0">
                <a:pos x="54725" y="21586"/>
              </a:cxn>
              <a:cxn ang="0">
                <a:pos x="53668" y="40187"/>
              </a:cxn>
              <a:cxn ang="0">
                <a:pos x="48733" y="53831"/>
              </a:cxn>
              <a:cxn ang="0">
                <a:pos x="40802" y="62502"/>
              </a:cxn>
              <a:cxn ang="0">
                <a:pos x="30761" y="66180"/>
              </a:cxn>
              <a:cxn ang="0">
                <a:pos x="17022" y="63026"/>
              </a:cxn>
              <a:cxn ang="0">
                <a:pos x="6798" y="54334"/>
              </a:cxn>
              <a:cxn ang="0">
                <a:pos x="990" y="41602"/>
              </a:cxn>
              <a:cxn ang="0">
                <a:pos x="0" y="32790"/>
              </a:cxn>
            </a:cxnLst>
            <a:rect l="0" t="0" r="r" b="b"/>
            <a:pathLst>
              <a:path w="54725" h="66180">
                <a:moveTo>
                  <a:pt x="0" y="32790"/>
                </a:moveTo>
                <a:lnTo>
                  <a:pt x="2938" y="17838"/>
                </a:lnTo>
                <a:lnTo>
                  <a:pt x="10824" y="6351"/>
                </a:lnTo>
                <a:lnTo>
                  <a:pt x="22265" y="0"/>
                </a:lnTo>
                <a:lnTo>
                  <a:pt x="37321" y="2451"/>
                </a:lnTo>
                <a:lnTo>
                  <a:pt x="48271" y="10088"/>
                </a:lnTo>
                <a:lnTo>
                  <a:pt x="54725" y="21586"/>
                </a:lnTo>
                <a:lnTo>
                  <a:pt x="53668" y="40187"/>
                </a:lnTo>
                <a:lnTo>
                  <a:pt x="48733" y="53831"/>
                </a:lnTo>
                <a:lnTo>
                  <a:pt x="40802" y="62502"/>
                </a:lnTo>
                <a:lnTo>
                  <a:pt x="30761" y="66180"/>
                </a:lnTo>
                <a:lnTo>
                  <a:pt x="17022" y="63026"/>
                </a:lnTo>
                <a:lnTo>
                  <a:pt x="6798" y="54334"/>
                </a:lnTo>
                <a:lnTo>
                  <a:pt x="990" y="41602"/>
                </a:lnTo>
                <a:lnTo>
                  <a:pt x="0" y="32790"/>
                </a:lnTo>
                <a:close/>
              </a:path>
            </a:pathLst>
          </a:custGeom>
          <a:noFill/>
          <a:ln w="6096">
            <a:solidFill>
              <a:srgbClr val="000000"/>
            </a:solidFill>
            <a:round/>
            <a:headEnd/>
            <a:tailEnd/>
          </a:ln>
        </p:spPr>
        <p:txBody>
          <a:bodyPr lIns="0" tIns="0" rIns="0" bIns="0"/>
          <a:lstStyle/>
          <a:p>
            <a:endParaRPr lang="it-IT"/>
          </a:p>
        </p:txBody>
      </p:sp>
      <p:sp>
        <p:nvSpPr>
          <p:cNvPr id="182114" name="object 879"/>
          <p:cNvSpPr>
            <a:spLocks/>
          </p:cNvSpPr>
          <p:nvPr/>
        </p:nvSpPr>
        <p:spPr bwMode="auto">
          <a:xfrm>
            <a:off x="7477125" y="316230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115" name="object 880"/>
          <p:cNvSpPr>
            <a:spLocks/>
          </p:cNvSpPr>
          <p:nvPr/>
        </p:nvSpPr>
        <p:spPr bwMode="auto">
          <a:xfrm>
            <a:off x="7477125" y="316230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2116" name="object 881"/>
          <p:cNvSpPr>
            <a:spLocks/>
          </p:cNvSpPr>
          <p:nvPr/>
        </p:nvSpPr>
        <p:spPr bwMode="auto">
          <a:xfrm>
            <a:off x="7573963" y="316230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117" name="object 882"/>
          <p:cNvSpPr>
            <a:spLocks/>
          </p:cNvSpPr>
          <p:nvPr/>
        </p:nvSpPr>
        <p:spPr bwMode="auto">
          <a:xfrm>
            <a:off x="7573963" y="316230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2118" name="object 883"/>
          <p:cNvSpPr>
            <a:spLocks/>
          </p:cNvSpPr>
          <p:nvPr/>
        </p:nvSpPr>
        <p:spPr bwMode="auto">
          <a:xfrm>
            <a:off x="7672388" y="316230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119" name="object 884"/>
          <p:cNvSpPr>
            <a:spLocks/>
          </p:cNvSpPr>
          <p:nvPr/>
        </p:nvSpPr>
        <p:spPr bwMode="auto">
          <a:xfrm>
            <a:off x="7672388" y="316230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2120" name="object 885"/>
          <p:cNvSpPr>
            <a:spLocks/>
          </p:cNvSpPr>
          <p:nvPr/>
        </p:nvSpPr>
        <p:spPr bwMode="auto">
          <a:xfrm>
            <a:off x="7867650" y="316230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121" name="object 886"/>
          <p:cNvSpPr>
            <a:spLocks/>
          </p:cNvSpPr>
          <p:nvPr/>
        </p:nvSpPr>
        <p:spPr bwMode="auto">
          <a:xfrm>
            <a:off x="7867650" y="316230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2122" name="object 887"/>
          <p:cNvSpPr>
            <a:spLocks/>
          </p:cNvSpPr>
          <p:nvPr/>
        </p:nvSpPr>
        <p:spPr bwMode="auto">
          <a:xfrm>
            <a:off x="8062913" y="3162300"/>
            <a:ext cx="61912" cy="63500"/>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3300"/>
          </a:solidFill>
          <a:ln w="9525">
            <a:noFill/>
            <a:round/>
            <a:headEnd/>
            <a:tailEnd/>
          </a:ln>
        </p:spPr>
        <p:txBody>
          <a:bodyPr lIns="0" tIns="0" rIns="0" bIns="0"/>
          <a:lstStyle/>
          <a:p>
            <a:endParaRPr lang="it-IT"/>
          </a:p>
        </p:txBody>
      </p:sp>
      <p:sp>
        <p:nvSpPr>
          <p:cNvPr id="182123" name="object 888"/>
          <p:cNvSpPr>
            <a:spLocks/>
          </p:cNvSpPr>
          <p:nvPr/>
        </p:nvSpPr>
        <p:spPr bwMode="auto">
          <a:xfrm>
            <a:off x="8062913" y="3162300"/>
            <a:ext cx="61912" cy="63500"/>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2124" name="object 889"/>
          <p:cNvSpPr>
            <a:spLocks/>
          </p:cNvSpPr>
          <p:nvPr/>
        </p:nvSpPr>
        <p:spPr bwMode="auto">
          <a:xfrm>
            <a:off x="8162925" y="316230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125" name="object 890"/>
          <p:cNvSpPr>
            <a:spLocks/>
          </p:cNvSpPr>
          <p:nvPr/>
        </p:nvSpPr>
        <p:spPr bwMode="auto">
          <a:xfrm>
            <a:off x="8162925" y="316230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2126" name="object 891"/>
          <p:cNvSpPr>
            <a:spLocks/>
          </p:cNvSpPr>
          <p:nvPr/>
        </p:nvSpPr>
        <p:spPr bwMode="auto">
          <a:xfrm>
            <a:off x="6704013"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27" name="object 892"/>
          <p:cNvSpPr>
            <a:spLocks/>
          </p:cNvSpPr>
          <p:nvPr/>
        </p:nvSpPr>
        <p:spPr bwMode="auto">
          <a:xfrm>
            <a:off x="6746875"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28" name="object 893"/>
          <p:cNvSpPr>
            <a:spLocks/>
          </p:cNvSpPr>
          <p:nvPr/>
        </p:nvSpPr>
        <p:spPr bwMode="auto">
          <a:xfrm>
            <a:off x="6800850" y="3219450"/>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129" name="object 894"/>
          <p:cNvSpPr>
            <a:spLocks/>
          </p:cNvSpPr>
          <p:nvPr/>
        </p:nvSpPr>
        <p:spPr bwMode="auto">
          <a:xfrm>
            <a:off x="6843713"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30" name="object 895"/>
          <p:cNvSpPr>
            <a:spLocks/>
          </p:cNvSpPr>
          <p:nvPr/>
        </p:nvSpPr>
        <p:spPr bwMode="auto">
          <a:xfrm>
            <a:off x="6899275"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31" name="object 896"/>
          <p:cNvSpPr>
            <a:spLocks/>
          </p:cNvSpPr>
          <p:nvPr/>
        </p:nvSpPr>
        <p:spPr bwMode="auto">
          <a:xfrm>
            <a:off x="6942138"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32" name="object 897"/>
          <p:cNvSpPr>
            <a:spLocks/>
          </p:cNvSpPr>
          <p:nvPr/>
        </p:nvSpPr>
        <p:spPr bwMode="auto">
          <a:xfrm>
            <a:off x="6996113"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33" name="object 898"/>
          <p:cNvSpPr>
            <a:spLocks/>
          </p:cNvSpPr>
          <p:nvPr/>
        </p:nvSpPr>
        <p:spPr bwMode="auto">
          <a:xfrm>
            <a:off x="7038975"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34" name="object 899"/>
          <p:cNvSpPr>
            <a:spLocks/>
          </p:cNvSpPr>
          <p:nvPr/>
        </p:nvSpPr>
        <p:spPr bwMode="auto">
          <a:xfrm>
            <a:off x="7096125" y="3219450"/>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135" name="object 900"/>
          <p:cNvSpPr>
            <a:spLocks/>
          </p:cNvSpPr>
          <p:nvPr/>
        </p:nvSpPr>
        <p:spPr bwMode="auto">
          <a:xfrm>
            <a:off x="7138988" y="3219450"/>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136" name="object 901"/>
          <p:cNvSpPr>
            <a:spLocks/>
          </p:cNvSpPr>
          <p:nvPr/>
        </p:nvSpPr>
        <p:spPr bwMode="auto">
          <a:xfrm>
            <a:off x="7192963" y="3219450"/>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137" name="object 902"/>
          <p:cNvSpPr>
            <a:spLocks/>
          </p:cNvSpPr>
          <p:nvPr/>
        </p:nvSpPr>
        <p:spPr bwMode="auto">
          <a:xfrm>
            <a:off x="7235825" y="3219450"/>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138" name="object 903"/>
          <p:cNvSpPr>
            <a:spLocks/>
          </p:cNvSpPr>
          <p:nvPr/>
        </p:nvSpPr>
        <p:spPr bwMode="auto">
          <a:xfrm>
            <a:off x="7291388"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39" name="object 904"/>
          <p:cNvSpPr>
            <a:spLocks/>
          </p:cNvSpPr>
          <p:nvPr/>
        </p:nvSpPr>
        <p:spPr bwMode="auto">
          <a:xfrm>
            <a:off x="7334250" y="3219450"/>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140" name="object 905"/>
          <p:cNvSpPr>
            <a:spLocks/>
          </p:cNvSpPr>
          <p:nvPr/>
        </p:nvSpPr>
        <p:spPr bwMode="auto">
          <a:xfrm>
            <a:off x="7388225"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41" name="object 906"/>
          <p:cNvSpPr>
            <a:spLocks/>
          </p:cNvSpPr>
          <p:nvPr/>
        </p:nvSpPr>
        <p:spPr bwMode="auto">
          <a:xfrm>
            <a:off x="7432675" y="3219450"/>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142" name="object 907"/>
          <p:cNvSpPr>
            <a:spLocks/>
          </p:cNvSpPr>
          <p:nvPr/>
        </p:nvSpPr>
        <p:spPr bwMode="auto">
          <a:xfrm>
            <a:off x="7486650" y="3219450"/>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143" name="object 908"/>
          <p:cNvSpPr>
            <a:spLocks/>
          </p:cNvSpPr>
          <p:nvPr/>
        </p:nvSpPr>
        <p:spPr bwMode="auto">
          <a:xfrm>
            <a:off x="7529513"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44" name="object 909"/>
          <p:cNvSpPr>
            <a:spLocks/>
          </p:cNvSpPr>
          <p:nvPr/>
        </p:nvSpPr>
        <p:spPr bwMode="auto">
          <a:xfrm>
            <a:off x="7585075"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45" name="object 910"/>
          <p:cNvSpPr>
            <a:spLocks/>
          </p:cNvSpPr>
          <p:nvPr/>
        </p:nvSpPr>
        <p:spPr bwMode="auto">
          <a:xfrm>
            <a:off x="7627938"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46" name="object 911"/>
          <p:cNvSpPr>
            <a:spLocks/>
          </p:cNvSpPr>
          <p:nvPr/>
        </p:nvSpPr>
        <p:spPr bwMode="auto">
          <a:xfrm>
            <a:off x="7681913"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47" name="object 912"/>
          <p:cNvSpPr>
            <a:spLocks/>
          </p:cNvSpPr>
          <p:nvPr/>
        </p:nvSpPr>
        <p:spPr bwMode="auto">
          <a:xfrm>
            <a:off x="7724775"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48" name="object 913"/>
          <p:cNvSpPr>
            <a:spLocks/>
          </p:cNvSpPr>
          <p:nvPr/>
        </p:nvSpPr>
        <p:spPr bwMode="auto">
          <a:xfrm>
            <a:off x="7780338"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49" name="object 914"/>
          <p:cNvSpPr>
            <a:spLocks/>
          </p:cNvSpPr>
          <p:nvPr/>
        </p:nvSpPr>
        <p:spPr bwMode="auto">
          <a:xfrm>
            <a:off x="7824788" y="3219450"/>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150" name="object 915"/>
          <p:cNvSpPr>
            <a:spLocks/>
          </p:cNvSpPr>
          <p:nvPr/>
        </p:nvSpPr>
        <p:spPr bwMode="auto">
          <a:xfrm>
            <a:off x="7878763"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51" name="object 916"/>
          <p:cNvSpPr>
            <a:spLocks/>
          </p:cNvSpPr>
          <p:nvPr/>
        </p:nvSpPr>
        <p:spPr bwMode="auto">
          <a:xfrm>
            <a:off x="7921625"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52" name="object 917"/>
          <p:cNvSpPr>
            <a:spLocks/>
          </p:cNvSpPr>
          <p:nvPr/>
        </p:nvSpPr>
        <p:spPr bwMode="auto">
          <a:xfrm>
            <a:off x="7977188"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53" name="object 918"/>
          <p:cNvSpPr>
            <a:spLocks/>
          </p:cNvSpPr>
          <p:nvPr/>
        </p:nvSpPr>
        <p:spPr bwMode="auto">
          <a:xfrm>
            <a:off x="8020050" y="3219450"/>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154" name="object 919"/>
          <p:cNvSpPr>
            <a:spLocks/>
          </p:cNvSpPr>
          <p:nvPr/>
        </p:nvSpPr>
        <p:spPr bwMode="auto">
          <a:xfrm>
            <a:off x="8074025"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55" name="object 920"/>
          <p:cNvSpPr>
            <a:spLocks/>
          </p:cNvSpPr>
          <p:nvPr/>
        </p:nvSpPr>
        <p:spPr bwMode="auto">
          <a:xfrm>
            <a:off x="8116888" y="3219450"/>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156" name="object 921"/>
          <p:cNvSpPr>
            <a:spLocks/>
          </p:cNvSpPr>
          <p:nvPr/>
        </p:nvSpPr>
        <p:spPr bwMode="auto">
          <a:xfrm>
            <a:off x="8172450" y="3219450"/>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157" name="object 922"/>
          <p:cNvSpPr>
            <a:spLocks/>
          </p:cNvSpPr>
          <p:nvPr/>
        </p:nvSpPr>
        <p:spPr bwMode="auto">
          <a:xfrm>
            <a:off x="8215313"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58" name="object 923"/>
          <p:cNvSpPr>
            <a:spLocks/>
          </p:cNvSpPr>
          <p:nvPr/>
        </p:nvSpPr>
        <p:spPr bwMode="auto">
          <a:xfrm>
            <a:off x="8269288" y="3219450"/>
            <a:ext cx="0" cy="220663"/>
          </a:xfrm>
          <a:custGeom>
            <a:avLst/>
            <a:gdLst/>
            <a:ahLst/>
            <a:cxnLst>
              <a:cxn ang="0">
                <a:pos x="0" y="0"/>
              </a:cxn>
              <a:cxn ang="0">
                <a:pos x="0" y="219455"/>
              </a:cxn>
            </a:cxnLst>
            <a:rect l="0" t="0" r="r" b="b"/>
            <a:pathLst>
              <a:path h="219455">
                <a:moveTo>
                  <a:pt x="0" y="0"/>
                </a:moveTo>
                <a:lnTo>
                  <a:pt x="0" y="219455"/>
                </a:lnTo>
              </a:path>
            </a:pathLst>
          </a:custGeom>
          <a:noFill/>
          <a:ln w="6096">
            <a:solidFill>
              <a:srgbClr val="000000"/>
            </a:solidFill>
            <a:round/>
            <a:headEnd/>
            <a:tailEnd/>
          </a:ln>
        </p:spPr>
        <p:txBody>
          <a:bodyPr lIns="0" tIns="0" rIns="0" bIns="0"/>
          <a:lstStyle/>
          <a:p>
            <a:endParaRPr lang="it-IT"/>
          </a:p>
        </p:txBody>
      </p:sp>
      <p:sp>
        <p:nvSpPr>
          <p:cNvPr id="182159" name="object 924"/>
          <p:cNvSpPr>
            <a:spLocks/>
          </p:cNvSpPr>
          <p:nvPr/>
        </p:nvSpPr>
        <p:spPr bwMode="auto">
          <a:xfrm>
            <a:off x="8313738" y="3219450"/>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160" name="object 925"/>
          <p:cNvSpPr>
            <a:spLocks/>
          </p:cNvSpPr>
          <p:nvPr/>
        </p:nvSpPr>
        <p:spPr bwMode="auto">
          <a:xfrm>
            <a:off x="8258175" y="3162300"/>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161" name="object 926"/>
          <p:cNvSpPr>
            <a:spLocks/>
          </p:cNvSpPr>
          <p:nvPr/>
        </p:nvSpPr>
        <p:spPr bwMode="auto">
          <a:xfrm>
            <a:off x="8258175" y="3162300"/>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5">
            <a:solidFill>
              <a:srgbClr val="000000"/>
            </a:solidFill>
            <a:round/>
            <a:headEnd/>
            <a:tailEnd/>
          </a:ln>
        </p:spPr>
        <p:txBody>
          <a:bodyPr lIns="0" tIns="0" rIns="0" bIns="0"/>
          <a:lstStyle/>
          <a:p>
            <a:endParaRPr lang="it-IT"/>
          </a:p>
        </p:txBody>
      </p:sp>
      <p:sp>
        <p:nvSpPr>
          <p:cNvPr id="182162" name="object 927"/>
          <p:cNvSpPr>
            <a:spLocks/>
          </p:cNvSpPr>
          <p:nvPr/>
        </p:nvSpPr>
        <p:spPr bwMode="auto">
          <a:xfrm>
            <a:off x="6888163" y="3419475"/>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2163" name="object 928"/>
          <p:cNvSpPr>
            <a:spLocks/>
          </p:cNvSpPr>
          <p:nvPr/>
        </p:nvSpPr>
        <p:spPr bwMode="auto">
          <a:xfrm>
            <a:off x="6888163" y="3419475"/>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5">
            <a:solidFill>
              <a:srgbClr val="000000"/>
            </a:solidFill>
            <a:round/>
            <a:headEnd/>
            <a:tailEnd/>
          </a:ln>
        </p:spPr>
        <p:txBody>
          <a:bodyPr lIns="0" tIns="0" rIns="0" bIns="0"/>
          <a:lstStyle/>
          <a:p>
            <a:endParaRPr lang="it-IT"/>
          </a:p>
        </p:txBody>
      </p:sp>
      <p:sp>
        <p:nvSpPr>
          <p:cNvPr id="182164" name="object 929"/>
          <p:cNvSpPr>
            <a:spLocks/>
          </p:cNvSpPr>
          <p:nvPr/>
        </p:nvSpPr>
        <p:spPr bwMode="auto">
          <a:xfrm>
            <a:off x="7094538" y="33147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165" name="object 930"/>
          <p:cNvSpPr>
            <a:spLocks/>
          </p:cNvSpPr>
          <p:nvPr/>
        </p:nvSpPr>
        <p:spPr bwMode="auto">
          <a:xfrm>
            <a:off x="7137400" y="33147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166" name="object 931"/>
          <p:cNvSpPr>
            <a:spLocks/>
          </p:cNvSpPr>
          <p:nvPr/>
        </p:nvSpPr>
        <p:spPr bwMode="auto">
          <a:xfrm>
            <a:off x="7085013" y="3419475"/>
            <a:ext cx="55562" cy="63500"/>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3300"/>
          </a:solidFill>
          <a:ln w="9525">
            <a:noFill/>
            <a:round/>
            <a:headEnd/>
            <a:tailEnd/>
          </a:ln>
        </p:spPr>
        <p:txBody>
          <a:bodyPr lIns="0" tIns="0" rIns="0" bIns="0"/>
          <a:lstStyle/>
          <a:p>
            <a:endParaRPr lang="it-IT"/>
          </a:p>
        </p:txBody>
      </p:sp>
      <p:sp>
        <p:nvSpPr>
          <p:cNvPr id="182167" name="object 932"/>
          <p:cNvSpPr>
            <a:spLocks/>
          </p:cNvSpPr>
          <p:nvPr/>
        </p:nvSpPr>
        <p:spPr bwMode="auto">
          <a:xfrm>
            <a:off x="7085013" y="3419475"/>
            <a:ext cx="55562" cy="63500"/>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2168" name="object 933"/>
          <p:cNvSpPr>
            <a:spLocks/>
          </p:cNvSpPr>
          <p:nvPr/>
        </p:nvSpPr>
        <p:spPr bwMode="auto">
          <a:xfrm>
            <a:off x="7191375" y="33147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169" name="object 934"/>
          <p:cNvSpPr>
            <a:spLocks/>
          </p:cNvSpPr>
          <p:nvPr/>
        </p:nvSpPr>
        <p:spPr bwMode="auto">
          <a:xfrm>
            <a:off x="7234238" y="33147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170" name="object 935"/>
          <p:cNvSpPr>
            <a:spLocks/>
          </p:cNvSpPr>
          <p:nvPr/>
        </p:nvSpPr>
        <p:spPr bwMode="auto">
          <a:xfrm>
            <a:off x="7181850" y="3419475"/>
            <a:ext cx="57150" cy="63500"/>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3300"/>
          </a:solidFill>
          <a:ln w="9525">
            <a:noFill/>
            <a:round/>
            <a:headEnd/>
            <a:tailEnd/>
          </a:ln>
        </p:spPr>
        <p:txBody>
          <a:bodyPr lIns="0" tIns="0" rIns="0" bIns="0"/>
          <a:lstStyle/>
          <a:p>
            <a:endParaRPr lang="it-IT"/>
          </a:p>
        </p:txBody>
      </p:sp>
      <p:sp>
        <p:nvSpPr>
          <p:cNvPr id="182171" name="object 936"/>
          <p:cNvSpPr>
            <a:spLocks/>
          </p:cNvSpPr>
          <p:nvPr/>
        </p:nvSpPr>
        <p:spPr bwMode="auto">
          <a:xfrm>
            <a:off x="7181850" y="3419475"/>
            <a:ext cx="57150" cy="63500"/>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2172" name="object 937"/>
          <p:cNvSpPr>
            <a:spLocks/>
          </p:cNvSpPr>
          <p:nvPr/>
        </p:nvSpPr>
        <p:spPr bwMode="auto">
          <a:xfrm>
            <a:off x="7334250" y="33147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173" name="object 938"/>
          <p:cNvSpPr>
            <a:spLocks/>
          </p:cNvSpPr>
          <p:nvPr/>
        </p:nvSpPr>
        <p:spPr bwMode="auto">
          <a:xfrm>
            <a:off x="7281863" y="3419475"/>
            <a:ext cx="55562" cy="63500"/>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3300"/>
          </a:solidFill>
          <a:ln w="9525">
            <a:noFill/>
            <a:round/>
            <a:headEnd/>
            <a:tailEnd/>
          </a:ln>
        </p:spPr>
        <p:txBody>
          <a:bodyPr lIns="0" tIns="0" rIns="0" bIns="0"/>
          <a:lstStyle/>
          <a:p>
            <a:endParaRPr lang="it-IT"/>
          </a:p>
        </p:txBody>
      </p:sp>
      <p:sp>
        <p:nvSpPr>
          <p:cNvPr id="182174" name="object 939"/>
          <p:cNvSpPr>
            <a:spLocks/>
          </p:cNvSpPr>
          <p:nvPr/>
        </p:nvSpPr>
        <p:spPr bwMode="auto">
          <a:xfrm>
            <a:off x="7281863" y="3419475"/>
            <a:ext cx="55562" cy="63500"/>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182175" name="object 940"/>
          <p:cNvSpPr>
            <a:spLocks/>
          </p:cNvSpPr>
          <p:nvPr/>
        </p:nvSpPr>
        <p:spPr bwMode="auto">
          <a:xfrm>
            <a:off x="7431088" y="33147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176" name="object 941"/>
          <p:cNvSpPr>
            <a:spLocks/>
          </p:cNvSpPr>
          <p:nvPr/>
        </p:nvSpPr>
        <p:spPr bwMode="auto">
          <a:xfrm>
            <a:off x="7378700" y="3419475"/>
            <a:ext cx="55563" cy="65088"/>
          </a:xfrm>
          <a:custGeom>
            <a:avLst/>
            <a:gdLst/>
            <a:ahLst/>
            <a:cxnLst>
              <a:cxn ang="0">
                <a:pos x="22780" y="0"/>
              </a:cxn>
              <a:cxn ang="0">
                <a:pos x="11091" y="6112"/>
              </a:cxn>
              <a:cxn ang="0">
                <a:pos x="3014" y="17413"/>
              </a:cxn>
              <a:cxn ang="0">
                <a:pos x="0" y="32163"/>
              </a:cxn>
              <a:cxn ang="0">
                <a:pos x="661" y="39228"/>
              </a:cxn>
              <a:cxn ang="0">
                <a:pos x="6114" y="52406"/>
              </a:cxn>
              <a:cxn ang="0">
                <a:pos x="16082" y="61514"/>
              </a:cxn>
              <a:cxn ang="0">
                <a:pos x="29360" y="64901"/>
              </a:cxn>
              <a:cxn ang="0">
                <a:pos x="39915" y="61762"/>
              </a:cxn>
              <a:cxn ang="0">
                <a:pos x="48337" y="53498"/>
              </a:cxn>
              <a:cxn ang="0">
                <a:pos x="53674" y="40224"/>
              </a:cxn>
              <a:cxn ang="0">
                <a:pos x="54976" y="22054"/>
              </a:cxn>
              <a:cxn ang="0">
                <a:pos x="48688" y="10407"/>
              </a:cxn>
              <a:cxn ang="0">
                <a:pos x="37797" y="2591"/>
              </a:cxn>
              <a:cxn ang="0">
                <a:pos x="22780" y="0"/>
              </a:cxn>
            </a:cxnLst>
            <a:rect l="0" t="0" r="r" b="b"/>
            <a:pathLst>
              <a:path w="54976" h="64901">
                <a:moveTo>
                  <a:pt x="22780" y="0"/>
                </a:moveTo>
                <a:lnTo>
                  <a:pt x="11091" y="6112"/>
                </a:lnTo>
                <a:lnTo>
                  <a:pt x="3014" y="17413"/>
                </a:lnTo>
                <a:lnTo>
                  <a:pt x="0" y="32163"/>
                </a:lnTo>
                <a:lnTo>
                  <a:pt x="661" y="39228"/>
                </a:lnTo>
                <a:lnTo>
                  <a:pt x="6114" y="52406"/>
                </a:lnTo>
                <a:lnTo>
                  <a:pt x="16082" y="61514"/>
                </a:lnTo>
                <a:lnTo>
                  <a:pt x="29360" y="64901"/>
                </a:lnTo>
                <a:lnTo>
                  <a:pt x="39915" y="61762"/>
                </a:lnTo>
                <a:lnTo>
                  <a:pt x="48337" y="53498"/>
                </a:lnTo>
                <a:lnTo>
                  <a:pt x="53674" y="40224"/>
                </a:lnTo>
                <a:lnTo>
                  <a:pt x="54976" y="22054"/>
                </a:lnTo>
                <a:lnTo>
                  <a:pt x="48688" y="10407"/>
                </a:lnTo>
                <a:lnTo>
                  <a:pt x="37797" y="2591"/>
                </a:lnTo>
                <a:lnTo>
                  <a:pt x="22780" y="0"/>
                </a:lnTo>
              </a:path>
            </a:pathLst>
          </a:custGeom>
          <a:solidFill>
            <a:srgbClr val="FF3300"/>
          </a:solidFill>
          <a:ln w="9525">
            <a:noFill/>
            <a:round/>
            <a:headEnd/>
            <a:tailEnd/>
          </a:ln>
        </p:spPr>
        <p:txBody>
          <a:bodyPr lIns="0" tIns="0" rIns="0" bIns="0"/>
          <a:lstStyle/>
          <a:p>
            <a:endParaRPr lang="it-IT"/>
          </a:p>
        </p:txBody>
      </p:sp>
      <p:sp>
        <p:nvSpPr>
          <p:cNvPr id="182177" name="object 942"/>
          <p:cNvSpPr>
            <a:spLocks/>
          </p:cNvSpPr>
          <p:nvPr/>
        </p:nvSpPr>
        <p:spPr bwMode="auto">
          <a:xfrm>
            <a:off x="7378700" y="3419475"/>
            <a:ext cx="55563" cy="65088"/>
          </a:xfrm>
          <a:custGeom>
            <a:avLst/>
            <a:gdLst/>
            <a:ahLst/>
            <a:cxnLst>
              <a:cxn ang="0">
                <a:pos x="0" y="32163"/>
              </a:cxn>
              <a:cxn ang="0">
                <a:pos x="3014" y="17413"/>
              </a:cxn>
              <a:cxn ang="0">
                <a:pos x="11091" y="6112"/>
              </a:cxn>
              <a:cxn ang="0">
                <a:pos x="22780" y="0"/>
              </a:cxn>
              <a:cxn ang="0">
                <a:pos x="37797" y="2591"/>
              </a:cxn>
              <a:cxn ang="0">
                <a:pos x="48688" y="10407"/>
              </a:cxn>
              <a:cxn ang="0">
                <a:pos x="54976" y="22054"/>
              </a:cxn>
              <a:cxn ang="0">
                <a:pos x="53674" y="40224"/>
              </a:cxn>
              <a:cxn ang="0">
                <a:pos x="48337" y="53498"/>
              </a:cxn>
              <a:cxn ang="0">
                <a:pos x="39915" y="61762"/>
              </a:cxn>
              <a:cxn ang="0">
                <a:pos x="29360" y="64901"/>
              </a:cxn>
              <a:cxn ang="0">
                <a:pos x="16082" y="61514"/>
              </a:cxn>
              <a:cxn ang="0">
                <a:pos x="6114" y="52406"/>
              </a:cxn>
              <a:cxn ang="0">
                <a:pos x="661" y="39228"/>
              </a:cxn>
              <a:cxn ang="0">
                <a:pos x="0" y="32163"/>
              </a:cxn>
            </a:cxnLst>
            <a:rect l="0" t="0" r="r" b="b"/>
            <a:pathLst>
              <a:path w="54976" h="64901">
                <a:moveTo>
                  <a:pt x="0" y="32163"/>
                </a:moveTo>
                <a:lnTo>
                  <a:pt x="3014" y="17413"/>
                </a:lnTo>
                <a:lnTo>
                  <a:pt x="11091" y="6112"/>
                </a:lnTo>
                <a:lnTo>
                  <a:pt x="22780" y="0"/>
                </a:lnTo>
                <a:lnTo>
                  <a:pt x="37797" y="2591"/>
                </a:lnTo>
                <a:lnTo>
                  <a:pt x="48688" y="10407"/>
                </a:lnTo>
                <a:lnTo>
                  <a:pt x="54976" y="22054"/>
                </a:lnTo>
                <a:lnTo>
                  <a:pt x="53674" y="40224"/>
                </a:lnTo>
                <a:lnTo>
                  <a:pt x="48337" y="53498"/>
                </a:lnTo>
                <a:lnTo>
                  <a:pt x="39915" y="61762"/>
                </a:lnTo>
                <a:lnTo>
                  <a:pt x="29360" y="64901"/>
                </a:lnTo>
                <a:lnTo>
                  <a:pt x="16082" y="61514"/>
                </a:lnTo>
                <a:lnTo>
                  <a:pt x="6114" y="52406"/>
                </a:lnTo>
                <a:lnTo>
                  <a:pt x="661" y="39228"/>
                </a:lnTo>
                <a:lnTo>
                  <a:pt x="0" y="32163"/>
                </a:lnTo>
                <a:close/>
              </a:path>
            </a:pathLst>
          </a:custGeom>
          <a:noFill/>
          <a:ln w="6096">
            <a:solidFill>
              <a:srgbClr val="000000"/>
            </a:solidFill>
            <a:round/>
            <a:headEnd/>
            <a:tailEnd/>
          </a:ln>
        </p:spPr>
        <p:txBody>
          <a:bodyPr lIns="0" tIns="0" rIns="0" bIns="0"/>
          <a:lstStyle/>
          <a:p>
            <a:endParaRPr lang="it-IT"/>
          </a:p>
        </p:txBody>
      </p:sp>
      <p:sp>
        <p:nvSpPr>
          <p:cNvPr id="182178" name="object 943"/>
          <p:cNvSpPr>
            <a:spLocks/>
          </p:cNvSpPr>
          <p:nvPr/>
        </p:nvSpPr>
        <p:spPr bwMode="auto">
          <a:xfrm>
            <a:off x="7486650" y="33147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179" name="object 944"/>
          <p:cNvSpPr>
            <a:spLocks/>
          </p:cNvSpPr>
          <p:nvPr/>
        </p:nvSpPr>
        <p:spPr bwMode="auto">
          <a:xfrm>
            <a:off x="7477125" y="3419475"/>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2180" name="object 945"/>
          <p:cNvSpPr>
            <a:spLocks/>
          </p:cNvSpPr>
          <p:nvPr/>
        </p:nvSpPr>
        <p:spPr bwMode="auto">
          <a:xfrm>
            <a:off x="7477125" y="3419475"/>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2181" name="object 946"/>
          <p:cNvSpPr>
            <a:spLocks/>
          </p:cNvSpPr>
          <p:nvPr/>
        </p:nvSpPr>
        <p:spPr bwMode="auto">
          <a:xfrm>
            <a:off x="7672388" y="3419475"/>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2182" name="object 947"/>
          <p:cNvSpPr>
            <a:spLocks/>
          </p:cNvSpPr>
          <p:nvPr/>
        </p:nvSpPr>
        <p:spPr bwMode="auto">
          <a:xfrm>
            <a:off x="7672388" y="3419475"/>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2183" name="object 948"/>
          <p:cNvSpPr>
            <a:spLocks/>
          </p:cNvSpPr>
          <p:nvPr/>
        </p:nvSpPr>
        <p:spPr bwMode="auto">
          <a:xfrm>
            <a:off x="7823200" y="33147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184" name="object 949"/>
          <p:cNvSpPr>
            <a:spLocks/>
          </p:cNvSpPr>
          <p:nvPr/>
        </p:nvSpPr>
        <p:spPr bwMode="auto">
          <a:xfrm>
            <a:off x="7769225" y="3419475"/>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2185" name="object 950"/>
          <p:cNvSpPr>
            <a:spLocks/>
          </p:cNvSpPr>
          <p:nvPr/>
        </p:nvSpPr>
        <p:spPr bwMode="auto">
          <a:xfrm>
            <a:off x="7769225" y="3419475"/>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5">
            <a:solidFill>
              <a:srgbClr val="000000"/>
            </a:solidFill>
            <a:round/>
            <a:headEnd/>
            <a:tailEnd/>
          </a:ln>
        </p:spPr>
        <p:txBody>
          <a:bodyPr lIns="0" tIns="0" rIns="0" bIns="0"/>
          <a:lstStyle/>
          <a:p>
            <a:endParaRPr lang="it-IT"/>
          </a:p>
        </p:txBody>
      </p:sp>
      <p:sp>
        <p:nvSpPr>
          <p:cNvPr id="182186" name="object 951"/>
          <p:cNvSpPr>
            <a:spLocks/>
          </p:cNvSpPr>
          <p:nvPr/>
        </p:nvSpPr>
        <p:spPr bwMode="auto">
          <a:xfrm>
            <a:off x="8018463" y="33147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187" name="object 952"/>
          <p:cNvSpPr>
            <a:spLocks/>
          </p:cNvSpPr>
          <p:nvPr/>
        </p:nvSpPr>
        <p:spPr bwMode="auto">
          <a:xfrm>
            <a:off x="7967663" y="3419475"/>
            <a:ext cx="55562" cy="65088"/>
          </a:xfrm>
          <a:custGeom>
            <a:avLst/>
            <a:gdLst/>
            <a:ahLst/>
            <a:cxnLst>
              <a:cxn ang="0">
                <a:pos x="22780" y="0"/>
              </a:cxn>
              <a:cxn ang="0">
                <a:pos x="11091" y="6112"/>
              </a:cxn>
              <a:cxn ang="0">
                <a:pos x="3014" y="17413"/>
              </a:cxn>
              <a:cxn ang="0">
                <a:pos x="0" y="32163"/>
              </a:cxn>
              <a:cxn ang="0">
                <a:pos x="661" y="39228"/>
              </a:cxn>
              <a:cxn ang="0">
                <a:pos x="6114" y="52406"/>
              </a:cxn>
              <a:cxn ang="0">
                <a:pos x="16082" y="61514"/>
              </a:cxn>
              <a:cxn ang="0">
                <a:pos x="29360" y="64901"/>
              </a:cxn>
              <a:cxn ang="0">
                <a:pos x="39915" y="61762"/>
              </a:cxn>
              <a:cxn ang="0">
                <a:pos x="48337" y="53498"/>
              </a:cxn>
              <a:cxn ang="0">
                <a:pos x="53674" y="40224"/>
              </a:cxn>
              <a:cxn ang="0">
                <a:pos x="54976" y="22054"/>
              </a:cxn>
              <a:cxn ang="0">
                <a:pos x="48688" y="10407"/>
              </a:cxn>
              <a:cxn ang="0">
                <a:pos x="37797" y="2591"/>
              </a:cxn>
              <a:cxn ang="0">
                <a:pos x="22780" y="0"/>
              </a:cxn>
            </a:cxnLst>
            <a:rect l="0" t="0" r="r" b="b"/>
            <a:pathLst>
              <a:path w="54976" h="64901">
                <a:moveTo>
                  <a:pt x="22780" y="0"/>
                </a:moveTo>
                <a:lnTo>
                  <a:pt x="11091" y="6112"/>
                </a:lnTo>
                <a:lnTo>
                  <a:pt x="3014" y="17413"/>
                </a:lnTo>
                <a:lnTo>
                  <a:pt x="0" y="32163"/>
                </a:lnTo>
                <a:lnTo>
                  <a:pt x="661" y="39228"/>
                </a:lnTo>
                <a:lnTo>
                  <a:pt x="6114" y="52406"/>
                </a:lnTo>
                <a:lnTo>
                  <a:pt x="16082" y="61514"/>
                </a:lnTo>
                <a:lnTo>
                  <a:pt x="29360" y="64901"/>
                </a:lnTo>
                <a:lnTo>
                  <a:pt x="39915" y="61762"/>
                </a:lnTo>
                <a:lnTo>
                  <a:pt x="48337" y="53498"/>
                </a:lnTo>
                <a:lnTo>
                  <a:pt x="53674" y="40224"/>
                </a:lnTo>
                <a:lnTo>
                  <a:pt x="54976" y="22054"/>
                </a:lnTo>
                <a:lnTo>
                  <a:pt x="48688" y="10407"/>
                </a:lnTo>
                <a:lnTo>
                  <a:pt x="37797" y="2591"/>
                </a:lnTo>
                <a:lnTo>
                  <a:pt x="22780" y="0"/>
                </a:lnTo>
              </a:path>
            </a:pathLst>
          </a:custGeom>
          <a:solidFill>
            <a:srgbClr val="FF3300"/>
          </a:solidFill>
          <a:ln w="9525">
            <a:noFill/>
            <a:round/>
            <a:headEnd/>
            <a:tailEnd/>
          </a:ln>
        </p:spPr>
        <p:txBody>
          <a:bodyPr lIns="0" tIns="0" rIns="0" bIns="0"/>
          <a:lstStyle/>
          <a:p>
            <a:endParaRPr lang="it-IT"/>
          </a:p>
        </p:txBody>
      </p:sp>
      <p:sp>
        <p:nvSpPr>
          <p:cNvPr id="182188" name="object 953"/>
          <p:cNvSpPr>
            <a:spLocks/>
          </p:cNvSpPr>
          <p:nvPr/>
        </p:nvSpPr>
        <p:spPr bwMode="auto">
          <a:xfrm>
            <a:off x="7967663" y="3419475"/>
            <a:ext cx="55562" cy="65088"/>
          </a:xfrm>
          <a:custGeom>
            <a:avLst/>
            <a:gdLst/>
            <a:ahLst/>
            <a:cxnLst>
              <a:cxn ang="0">
                <a:pos x="0" y="32163"/>
              </a:cxn>
              <a:cxn ang="0">
                <a:pos x="3014" y="17413"/>
              </a:cxn>
              <a:cxn ang="0">
                <a:pos x="11091" y="6112"/>
              </a:cxn>
              <a:cxn ang="0">
                <a:pos x="22780" y="0"/>
              </a:cxn>
              <a:cxn ang="0">
                <a:pos x="37797" y="2591"/>
              </a:cxn>
              <a:cxn ang="0">
                <a:pos x="48688" y="10407"/>
              </a:cxn>
              <a:cxn ang="0">
                <a:pos x="54976" y="22054"/>
              </a:cxn>
              <a:cxn ang="0">
                <a:pos x="53674" y="40224"/>
              </a:cxn>
              <a:cxn ang="0">
                <a:pos x="48337" y="53498"/>
              </a:cxn>
              <a:cxn ang="0">
                <a:pos x="39915" y="61762"/>
              </a:cxn>
              <a:cxn ang="0">
                <a:pos x="29360" y="64901"/>
              </a:cxn>
              <a:cxn ang="0">
                <a:pos x="16082" y="61514"/>
              </a:cxn>
              <a:cxn ang="0">
                <a:pos x="6114" y="52406"/>
              </a:cxn>
              <a:cxn ang="0">
                <a:pos x="661" y="39228"/>
              </a:cxn>
              <a:cxn ang="0">
                <a:pos x="0" y="32163"/>
              </a:cxn>
            </a:cxnLst>
            <a:rect l="0" t="0" r="r" b="b"/>
            <a:pathLst>
              <a:path w="54976" h="64901">
                <a:moveTo>
                  <a:pt x="0" y="32163"/>
                </a:moveTo>
                <a:lnTo>
                  <a:pt x="3014" y="17413"/>
                </a:lnTo>
                <a:lnTo>
                  <a:pt x="11091" y="6112"/>
                </a:lnTo>
                <a:lnTo>
                  <a:pt x="22780" y="0"/>
                </a:lnTo>
                <a:lnTo>
                  <a:pt x="37797" y="2591"/>
                </a:lnTo>
                <a:lnTo>
                  <a:pt x="48688" y="10407"/>
                </a:lnTo>
                <a:lnTo>
                  <a:pt x="54976" y="22054"/>
                </a:lnTo>
                <a:lnTo>
                  <a:pt x="53674" y="40224"/>
                </a:lnTo>
                <a:lnTo>
                  <a:pt x="48337" y="53498"/>
                </a:lnTo>
                <a:lnTo>
                  <a:pt x="39915" y="61762"/>
                </a:lnTo>
                <a:lnTo>
                  <a:pt x="29360" y="64901"/>
                </a:lnTo>
                <a:lnTo>
                  <a:pt x="16082" y="61514"/>
                </a:lnTo>
                <a:lnTo>
                  <a:pt x="6114" y="52406"/>
                </a:lnTo>
                <a:lnTo>
                  <a:pt x="661" y="39228"/>
                </a:lnTo>
                <a:lnTo>
                  <a:pt x="0" y="32163"/>
                </a:lnTo>
                <a:close/>
              </a:path>
            </a:pathLst>
          </a:custGeom>
          <a:noFill/>
          <a:ln w="6096">
            <a:solidFill>
              <a:srgbClr val="000000"/>
            </a:solidFill>
            <a:round/>
            <a:headEnd/>
            <a:tailEnd/>
          </a:ln>
        </p:spPr>
        <p:txBody>
          <a:bodyPr lIns="0" tIns="0" rIns="0" bIns="0"/>
          <a:lstStyle/>
          <a:p>
            <a:endParaRPr lang="it-IT"/>
          </a:p>
        </p:txBody>
      </p:sp>
      <p:sp>
        <p:nvSpPr>
          <p:cNvPr id="182189" name="object 954"/>
          <p:cNvSpPr>
            <a:spLocks/>
          </p:cNvSpPr>
          <p:nvPr/>
        </p:nvSpPr>
        <p:spPr bwMode="auto">
          <a:xfrm>
            <a:off x="8118475" y="33147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190" name="object 955"/>
          <p:cNvSpPr>
            <a:spLocks/>
          </p:cNvSpPr>
          <p:nvPr/>
        </p:nvSpPr>
        <p:spPr bwMode="auto">
          <a:xfrm>
            <a:off x="8062913" y="3419475"/>
            <a:ext cx="58737" cy="63500"/>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3300"/>
          </a:solidFill>
          <a:ln w="9525">
            <a:noFill/>
            <a:round/>
            <a:headEnd/>
            <a:tailEnd/>
          </a:ln>
        </p:spPr>
        <p:txBody>
          <a:bodyPr lIns="0" tIns="0" rIns="0" bIns="0"/>
          <a:lstStyle/>
          <a:p>
            <a:endParaRPr lang="it-IT"/>
          </a:p>
        </p:txBody>
      </p:sp>
      <p:sp>
        <p:nvSpPr>
          <p:cNvPr id="182191" name="object 956"/>
          <p:cNvSpPr>
            <a:spLocks/>
          </p:cNvSpPr>
          <p:nvPr/>
        </p:nvSpPr>
        <p:spPr bwMode="auto">
          <a:xfrm>
            <a:off x="8062913" y="3419475"/>
            <a:ext cx="58737" cy="63500"/>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2192" name="object 957"/>
          <p:cNvSpPr>
            <a:spLocks/>
          </p:cNvSpPr>
          <p:nvPr/>
        </p:nvSpPr>
        <p:spPr bwMode="auto">
          <a:xfrm>
            <a:off x="8172450" y="33147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193" name="object 958"/>
          <p:cNvSpPr>
            <a:spLocks/>
          </p:cNvSpPr>
          <p:nvPr/>
        </p:nvSpPr>
        <p:spPr bwMode="auto">
          <a:xfrm>
            <a:off x="8162925" y="3419475"/>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2194" name="object 959"/>
          <p:cNvSpPr>
            <a:spLocks/>
          </p:cNvSpPr>
          <p:nvPr/>
        </p:nvSpPr>
        <p:spPr bwMode="auto">
          <a:xfrm>
            <a:off x="8162925" y="3419475"/>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2195" name="object 960"/>
          <p:cNvSpPr>
            <a:spLocks/>
          </p:cNvSpPr>
          <p:nvPr/>
        </p:nvSpPr>
        <p:spPr bwMode="auto">
          <a:xfrm>
            <a:off x="6800850" y="3730625"/>
            <a:ext cx="0" cy="125413"/>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2196" name="object 961"/>
          <p:cNvSpPr>
            <a:spLocks/>
          </p:cNvSpPr>
          <p:nvPr/>
        </p:nvSpPr>
        <p:spPr bwMode="auto">
          <a:xfrm>
            <a:off x="6843713" y="3730625"/>
            <a:ext cx="0" cy="125413"/>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2197" name="object 962"/>
          <p:cNvSpPr>
            <a:spLocks/>
          </p:cNvSpPr>
          <p:nvPr/>
        </p:nvSpPr>
        <p:spPr bwMode="auto">
          <a:xfrm>
            <a:off x="6791325" y="3835400"/>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2198" name="object 963"/>
          <p:cNvSpPr>
            <a:spLocks/>
          </p:cNvSpPr>
          <p:nvPr/>
        </p:nvSpPr>
        <p:spPr bwMode="auto">
          <a:xfrm>
            <a:off x="6791325" y="3835400"/>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2199" name="object 964"/>
          <p:cNvSpPr>
            <a:spLocks/>
          </p:cNvSpPr>
          <p:nvPr/>
        </p:nvSpPr>
        <p:spPr bwMode="auto">
          <a:xfrm>
            <a:off x="7191375" y="3730625"/>
            <a:ext cx="0" cy="125413"/>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2200" name="object 965"/>
          <p:cNvSpPr>
            <a:spLocks/>
          </p:cNvSpPr>
          <p:nvPr/>
        </p:nvSpPr>
        <p:spPr bwMode="auto">
          <a:xfrm>
            <a:off x="7234238" y="3730625"/>
            <a:ext cx="0" cy="125413"/>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2201" name="object 966"/>
          <p:cNvSpPr>
            <a:spLocks/>
          </p:cNvSpPr>
          <p:nvPr/>
        </p:nvSpPr>
        <p:spPr bwMode="auto">
          <a:xfrm>
            <a:off x="7181850" y="3835400"/>
            <a:ext cx="57150" cy="63500"/>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3300"/>
          </a:solidFill>
          <a:ln w="9525">
            <a:noFill/>
            <a:round/>
            <a:headEnd/>
            <a:tailEnd/>
          </a:ln>
        </p:spPr>
        <p:txBody>
          <a:bodyPr lIns="0" tIns="0" rIns="0" bIns="0"/>
          <a:lstStyle/>
          <a:p>
            <a:endParaRPr lang="it-IT"/>
          </a:p>
        </p:txBody>
      </p:sp>
      <p:sp>
        <p:nvSpPr>
          <p:cNvPr id="182202" name="object 967"/>
          <p:cNvSpPr>
            <a:spLocks/>
          </p:cNvSpPr>
          <p:nvPr/>
        </p:nvSpPr>
        <p:spPr bwMode="auto">
          <a:xfrm>
            <a:off x="7181850" y="3835400"/>
            <a:ext cx="57150" cy="63500"/>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2203" name="object 968"/>
          <p:cNvSpPr>
            <a:spLocks/>
          </p:cNvSpPr>
          <p:nvPr/>
        </p:nvSpPr>
        <p:spPr bwMode="auto">
          <a:xfrm>
            <a:off x="7486650" y="3730625"/>
            <a:ext cx="0" cy="125413"/>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2204" name="object 969"/>
          <p:cNvSpPr>
            <a:spLocks/>
          </p:cNvSpPr>
          <p:nvPr/>
        </p:nvSpPr>
        <p:spPr bwMode="auto">
          <a:xfrm>
            <a:off x="7529513" y="3730625"/>
            <a:ext cx="0" cy="125413"/>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2205" name="object 970"/>
          <p:cNvSpPr>
            <a:spLocks/>
          </p:cNvSpPr>
          <p:nvPr/>
        </p:nvSpPr>
        <p:spPr bwMode="auto">
          <a:xfrm>
            <a:off x="7477125" y="3835400"/>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2206" name="object 971"/>
          <p:cNvSpPr>
            <a:spLocks/>
          </p:cNvSpPr>
          <p:nvPr/>
        </p:nvSpPr>
        <p:spPr bwMode="auto">
          <a:xfrm>
            <a:off x="7477125" y="3835400"/>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2207" name="object 972"/>
          <p:cNvSpPr>
            <a:spLocks/>
          </p:cNvSpPr>
          <p:nvPr/>
        </p:nvSpPr>
        <p:spPr bwMode="auto">
          <a:xfrm>
            <a:off x="7681913" y="3730625"/>
            <a:ext cx="0" cy="125413"/>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2208" name="object 973"/>
          <p:cNvSpPr>
            <a:spLocks/>
          </p:cNvSpPr>
          <p:nvPr/>
        </p:nvSpPr>
        <p:spPr bwMode="auto">
          <a:xfrm>
            <a:off x="7724775" y="3635375"/>
            <a:ext cx="0" cy="220663"/>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2209" name="object 974"/>
          <p:cNvSpPr>
            <a:spLocks/>
          </p:cNvSpPr>
          <p:nvPr/>
        </p:nvSpPr>
        <p:spPr bwMode="auto">
          <a:xfrm>
            <a:off x="7672388" y="3835400"/>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2210" name="object 975"/>
          <p:cNvSpPr>
            <a:spLocks/>
          </p:cNvSpPr>
          <p:nvPr/>
        </p:nvSpPr>
        <p:spPr bwMode="auto">
          <a:xfrm>
            <a:off x="7672388" y="3835400"/>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2211" name="object 976"/>
          <p:cNvSpPr>
            <a:spLocks/>
          </p:cNvSpPr>
          <p:nvPr/>
        </p:nvSpPr>
        <p:spPr bwMode="auto">
          <a:xfrm>
            <a:off x="7878763" y="3730625"/>
            <a:ext cx="0" cy="125413"/>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2212" name="object 977"/>
          <p:cNvSpPr>
            <a:spLocks/>
          </p:cNvSpPr>
          <p:nvPr/>
        </p:nvSpPr>
        <p:spPr bwMode="auto">
          <a:xfrm>
            <a:off x="7921625" y="3730625"/>
            <a:ext cx="0" cy="125413"/>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182213" name="object 978"/>
          <p:cNvSpPr>
            <a:spLocks/>
          </p:cNvSpPr>
          <p:nvPr/>
        </p:nvSpPr>
        <p:spPr bwMode="auto">
          <a:xfrm>
            <a:off x="7867650" y="3835400"/>
            <a:ext cx="58738"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2214" name="object 979"/>
          <p:cNvSpPr>
            <a:spLocks/>
          </p:cNvSpPr>
          <p:nvPr/>
        </p:nvSpPr>
        <p:spPr bwMode="auto">
          <a:xfrm>
            <a:off x="7867650" y="3835400"/>
            <a:ext cx="58738"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2215" name="object 980"/>
          <p:cNvSpPr>
            <a:spLocks/>
          </p:cNvSpPr>
          <p:nvPr/>
        </p:nvSpPr>
        <p:spPr bwMode="auto">
          <a:xfrm>
            <a:off x="8074025" y="3635375"/>
            <a:ext cx="0" cy="220663"/>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2216" name="object 981"/>
          <p:cNvSpPr>
            <a:spLocks/>
          </p:cNvSpPr>
          <p:nvPr/>
        </p:nvSpPr>
        <p:spPr bwMode="auto">
          <a:xfrm>
            <a:off x="8118475" y="3635375"/>
            <a:ext cx="0" cy="220663"/>
          </a:xfrm>
          <a:custGeom>
            <a:avLst/>
            <a:gdLst/>
            <a:ahLst/>
            <a:cxnLst>
              <a:cxn ang="0">
                <a:pos x="0" y="0"/>
              </a:cxn>
              <a:cxn ang="0">
                <a:pos x="0" y="220980"/>
              </a:cxn>
            </a:cxnLst>
            <a:rect l="0" t="0" r="r" b="b"/>
            <a:pathLst>
              <a:path h="220979">
                <a:moveTo>
                  <a:pt x="0" y="0"/>
                </a:moveTo>
                <a:lnTo>
                  <a:pt x="0" y="220980"/>
                </a:lnTo>
              </a:path>
            </a:pathLst>
          </a:custGeom>
          <a:noFill/>
          <a:ln w="6096">
            <a:solidFill>
              <a:srgbClr val="000000"/>
            </a:solidFill>
            <a:round/>
            <a:headEnd/>
            <a:tailEnd/>
          </a:ln>
        </p:spPr>
        <p:txBody>
          <a:bodyPr lIns="0" tIns="0" rIns="0" bIns="0"/>
          <a:lstStyle/>
          <a:p>
            <a:endParaRPr lang="it-IT"/>
          </a:p>
        </p:txBody>
      </p:sp>
      <p:sp>
        <p:nvSpPr>
          <p:cNvPr id="182217" name="object 982"/>
          <p:cNvSpPr>
            <a:spLocks/>
          </p:cNvSpPr>
          <p:nvPr/>
        </p:nvSpPr>
        <p:spPr bwMode="auto">
          <a:xfrm>
            <a:off x="8062913" y="3835400"/>
            <a:ext cx="58737" cy="63500"/>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3300"/>
          </a:solidFill>
          <a:ln w="9525">
            <a:noFill/>
            <a:round/>
            <a:headEnd/>
            <a:tailEnd/>
          </a:ln>
        </p:spPr>
        <p:txBody>
          <a:bodyPr lIns="0" tIns="0" rIns="0" bIns="0"/>
          <a:lstStyle/>
          <a:p>
            <a:endParaRPr lang="it-IT"/>
          </a:p>
        </p:txBody>
      </p:sp>
      <p:sp>
        <p:nvSpPr>
          <p:cNvPr id="182218" name="object 983"/>
          <p:cNvSpPr>
            <a:spLocks/>
          </p:cNvSpPr>
          <p:nvPr/>
        </p:nvSpPr>
        <p:spPr bwMode="auto">
          <a:xfrm>
            <a:off x="8062913" y="3835400"/>
            <a:ext cx="58737" cy="63500"/>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2219" name="object 984"/>
          <p:cNvSpPr>
            <a:spLocks/>
          </p:cNvSpPr>
          <p:nvPr/>
        </p:nvSpPr>
        <p:spPr bwMode="auto">
          <a:xfrm>
            <a:off x="7085013" y="3578225"/>
            <a:ext cx="55562"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3300"/>
          </a:solidFill>
          <a:ln w="9525">
            <a:noFill/>
            <a:round/>
            <a:headEnd/>
            <a:tailEnd/>
          </a:ln>
        </p:spPr>
        <p:txBody>
          <a:bodyPr lIns="0" tIns="0" rIns="0" bIns="0"/>
          <a:lstStyle/>
          <a:p>
            <a:endParaRPr lang="it-IT"/>
          </a:p>
        </p:txBody>
      </p:sp>
      <p:sp>
        <p:nvSpPr>
          <p:cNvPr id="182220" name="object 985"/>
          <p:cNvSpPr>
            <a:spLocks/>
          </p:cNvSpPr>
          <p:nvPr/>
        </p:nvSpPr>
        <p:spPr bwMode="auto">
          <a:xfrm>
            <a:off x="7085013" y="3578225"/>
            <a:ext cx="55562"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2221" name="object 986"/>
          <p:cNvSpPr>
            <a:spLocks/>
          </p:cNvSpPr>
          <p:nvPr/>
        </p:nvSpPr>
        <p:spPr bwMode="auto">
          <a:xfrm>
            <a:off x="7378700" y="3578225"/>
            <a:ext cx="55563" cy="65088"/>
          </a:xfrm>
          <a:custGeom>
            <a:avLst/>
            <a:gdLst/>
            <a:ahLst/>
            <a:cxnLst>
              <a:cxn ang="0">
                <a:pos x="22265" y="0"/>
              </a:cxn>
              <a:cxn ang="0">
                <a:pos x="10824" y="6351"/>
              </a:cxn>
              <a:cxn ang="0">
                <a:pos x="2938" y="17838"/>
              </a:cxn>
              <a:cxn ang="0">
                <a:pos x="0" y="32790"/>
              </a:cxn>
              <a:cxn ang="0">
                <a:pos x="990" y="41602"/>
              </a:cxn>
              <a:cxn ang="0">
                <a:pos x="6798" y="54334"/>
              </a:cxn>
              <a:cxn ang="0">
                <a:pos x="17022" y="63026"/>
              </a:cxn>
              <a:cxn ang="0">
                <a:pos x="30761" y="66180"/>
              </a:cxn>
              <a:cxn ang="0">
                <a:pos x="40802" y="62502"/>
              </a:cxn>
              <a:cxn ang="0">
                <a:pos x="48733" y="53831"/>
              </a:cxn>
              <a:cxn ang="0">
                <a:pos x="53668" y="40187"/>
              </a:cxn>
              <a:cxn ang="0">
                <a:pos x="54725" y="21586"/>
              </a:cxn>
              <a:cxn ang="0">
                <a:pos x="48271" y="10088"/>
              </a:cxn>
              <a:cxn ang="0">
                <a:pos x="37321" y="2451"/>
              </a:cxn>
              <a:cxn ang="0">
                <a:pos x="22265" y="0"/>
              </a:cxn>
            </a:cxnLst>
            <a:rect l="0" t="0" r="r" b="b"/>
            <a:pathLst>
              <a:path w="54725" h="66180">
                <a:moveTo>
                  <a:pt x="22265" y="0"/>
                </a:moveTo>
                <a:lnTo>
                  <a:pt x="10824" y="6351"/>
                </a:lnTo>
                <a:lnTo>
                  <a:pt x="2938" y="17838"/>
                </a:lnTo>
                <a:lnTo>
                  <a:pt x="0" y="32790"/>
                </a:lnTo>
                <a:lnTo>
                  <a:pt x="990" y="41602"/>
                </a:lnTo>
                <a:lnTo>
                  <a:pt x="6798" y="54334"/>
                </a:lnTo>
                <a:lnTo>
                  <a:pt x="17022" y="63026"/>
                </a:lnTo>
                <a:lnTo>
                  <a:pt x="30761" y="66180"/>
                </a:lnTo>
                <a:lnTo>
                  <a:pt x="40802" y="62502"/>
                </a:lnTo>
                <a:lnTo>
                  <a:pt x="48733" y="53831"/>
                </a:lnTo>
                <a:lnTo>
                  <a:pt x="53668" y="40187"/>
                </a:lnTo>
                <a:lnTo>
                  <a:pt x="54725" y="21586"/>
                </a:lnTo>
                <a:lnTo>
                  <a:pt x="48271" y="10088"/>
                </a:lnTo>
                <a:lnTo>
                  <a:pt x="37321" y="2451"/>
                </a:lnTo>
                <a:lnTo>
                  <a:pt x="22265" y="0"/>
                </a:lnTo>
              </a:path>
            </a:pathLst>
          </a:custGeom>
          <a:solidFill>
            <a:srgbClr val="FF3300"/>
          </a:solidFill>
          <a:ln w="9525">
            <a:noFill/>
            <a:round/>
            <a:headEnd/>
            <a:tailEnd/>
          </a:ln>
        </p:spPr>
        <p:txBody>
          <a:bodyPr lIns="0" tIns="0" rIns="0" bIns="0"/>
          <a:lstStyle/>
          <a:p>
            <a:endParaRPr lang="it-IT"/>
          </a:p>
        </p:txBody>
      </p:sp>
      <p:sp>
        <p:nvSpPr>
          <p:cNvPr id="182222" name="object 987"/>
          <p:cNvSpPr>
            <a:spLocks/>
          </p:cNvSpPr>
          <p:nvPr/>
        </p:nvSpPr>
        <p:spPr bwMode="auto">
          <a:xfrm>
            <a:off x="7378700" y="3578225"/>
            <a:ext cx="55563" cy="65088"/>
          </a:xfrm>
          <a:custGeom>
            <a:avLst/>
            <a:gdLst/>
            <a:ahLst/>
            <a:cxnLst>
              <a:cxn ang="0">
                <a:pos x="0" y="32790"/>
              </a:cxn>
              <a:cxn ang="0">
                <a:pos x="2938" y="17838"/>
              </a:cxn>
              <a:cxn ang="0">
                <a:pos x="10824" y="6351"/>
              </a:cxn>
              <a:cxn ang="0">
                <a:pos x="22265" y="0"/>
              </a:cxn>
              <a:cxn ang="0">
                <a:pos x="37321" y="2451"/>
              </a:cxn>
              <a:cxn ang="0">
                <a:pos x="48271" y="10088"/>
              </a:cxn>
              <a:cxn ang="0">
                <a:pos x="54725" y="21586"/>
              </a:cxn>
              <a:cxn ang="0">
                <a:pos x="53668" y="40187"/>
              </a:cxn>
              <a:cxn ang="0">
                <a:pos x="48733" y="53831"/>
              </a:cxn>
              <a:cxn ang="0">
                <a:pos x="40802" y="62502"/>
              </a:cxn>
              <a:cxn ang="0">
                <a:pos x="30761" y="66180"/>
              </a:cxn>
              <a:cxn ang="0">
                <a:pos x="17022" y="63026"/>
              </a:cxn>
              <a:cxn ang="0">
                <a:pos x="6798" y="54334"/>
              </a:cxn>
              <a:cxn ang="0">
                <a:pos x="990" y="41602"/>
              </a:cxn>
              <a:cxn ang="0">
                <a:pos x="0" y="32790"/>
              </a:cxn>
            </a:cxnLst>
            <a:rect l="0" t="0" r="r" b="b"/>
            <a:pathLst>
              <a:path w="54725" h="66180">
                <a:moveTo>
                  <a:pt x="0" y="32790"/>
                </a:moveTo>
                <a:lnTo>
                  <a:pt x="2938" y="17838"/>
                </a:lnTo>
                <a:lnTo>
                  <a:pt x="10824" y="6351"/>
                </a:lnTo>
                <a:lnTo>
                  <a:pt x="22265" y="0"/>
                </a:lnTo>
                <a:lnTo>
                  <a:pt x="37321" y="2451"/>
                </a:lnTo>
                <a:lnTo>
                  <a:pt x="48271" y="10088"/>
                </a:lnTo>
                <a:lnTo>
                  <a:pt x="54725" y="21586"/>
                </a:lnTo>
                <a:lnTo>
                  <a:pt x="53668" y="40187"/>
                </a:lnTo>
                <a:lnTo>
                  <a:pt x="48733" y="53831"/>
                </a:lnTo>
                <a:lnTo>
                  <a:pt x="40802" y="62502"/>
                </a:lnTo>
                <a:lnTo>
                  <a:pt x="30761" y="66180"/>
                </a:lnTo>
                <a:lnTo>
                  <a:pt x="17022" y="63026"/>
                </a:lnTo>
                <a:lnTo>
                  <a:pt x="6798" y="54334"/>
                </a:lnTo>
                <a:lnTo>
                  <a:pt x="990" y="41602"/>
                </a:lnTo>
                <a:lnTo>
                  <a:pt x="0" y="32790"/>
                </a:lnTo>
                <a:close/>
              </a:path>
            </a:pathLst>
          </a:custGeom>
          <a:noFill/>
          <a:ln w="6096">
            <a:solidFill>
              <a:srgbClr val="000000"/>
            </a:solidFill>
            <a:round/>
            <a:headEnd/>
            <a:tailEnd/>
          </a:ln>
        </p:spPr>
        <p:txBody>
          <a:bodyPr lIns="0" tIns="0" rIns="0" bIns="0"/>
          <a:lstStyle/>
          <a:p>
            <a:endParaRPr lang="it-IT"/>
          </a:p>
        </p:txBody>
      </p:sp>
      <p:sp>
        <p:nvSpPr>
          <p:cNvPr id="182223" name="object 988"/>
          <p:cNvSpPr>
            <a:spLocks/>
          </p:cNvSpPr>
          <p:nvPr/>
        </p:nvSpPr>
        <p:spPr bwMode="auto">
          <a:xfrm>
            <a:off x="7477125" y="3578225"/>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224" name="object 989"/>
          <p:cNvSpPr>
            <a:spLocks/>
          </p:cNvSpPr>
          <p:nvPr/>
        </p:nvSpPr>
        <p:spPr bwMode="auto">
          <a:xfrm>
            <a:off x="7477125" y="3578225"/>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2225" name="object 990"/>
          <p:cNvSpPr>
            <a:spLocks/>
          </p:cNvSpPr>
          <p:nvPr/>
        </p:nvSpPr>
        <p:spPr bwMode="auto">
          <a:xfrm>
            <a:off x="8162925" y="3578225"/>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226" name="object 991"/>
          <p:cNvSpPr>
            <a:spLocks/>
          </p:cNvSpPr>
          <p:nvPr/>
        </p:nvSpPr>
        <p:spPr bwMode="auto">
          <a:xfrm>
            <a:off x="8162925" y="3578225"/>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2227" name="object 992"/>
          <p:cNvSpPr>
            <a:spLocks/>
          </p:cNvSpPr>
          <p:nvPr/>
        </p:nvSpPr>
        <p:spPr bwMode="auto">
          <a:xfrm>
            <a:off x="6692900" y="3578225"/>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2228" name="object 993"/>
          <p:cNvSpPr>
            <a:spLocks/>
          </p:cNvSpPr>
          <p:nvPr/>
        </p:nvSpPr>
        <p:spPr bwMode="auto">
          <a:xfrm>
            <a:off x="6692900" y="3578225"/>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2229" name="object 994"/>
          <p:cNvSpPr>
            <a:spLocks/>
          </p:cNvSpPr>
          <p:nvPr/>
        </p:nvSpPr>
        <p:spPr bwMode="auto">
          <a:xfrm>
            <a:off x="6704013" y="3635375"/>
            <a:ext cx="0" cy="219075"/>
          </a:xfrm>
          <a:custGeom>
            <a:avLst/>
            <a:gdLst/>
            <a:ahLst/>
            <a:cxnLst>
              <a:cxn ang="0">
                <a:pos x="0" y="0"/>
              </a:cxn>
              <a:cxn ang="0">
                <a:pos x="0" y="219456"/>
              </a:cxn>
            </a:cxnLst>
            <a:rect l="0" t="0" r="r" b="b"/>
            <a:pathLst>
              <a:path h="219455">
                <a:moveTo>
                  <a:pt x="0" y="0"/>
                </a:moveTo>
                <a:lnTo>
                  <a:pt x="0" y="219456"/>
                </a:lnTo>
              </a:path>
            </a:pathLst>
          </a:custGeom>
          <a:noFill/>
          <a:ln w="6096">
            <a:solidFill>
              <a:srgbClr val="000000"/>
            </a:solidFill>
            <a:round/>
            <a:headEnd/>
            <a:tailEnd/>
          </a:ln>
        </p:spPr>
        <p:txBody>
          <a:bodyPr lIns="0" tIns="0" rIns="0" bIns="0"/>
          <a:lstStyle/>
          <a:p>
            <a:endParaRPr lang="it-IT"/>
          </a:p>
        </p:txBody>
      </p:sp>
      <p:sp>
        <p:nvSpPr>
          <p:cNvPr id="182230" name="object 995"/>
          <p:cNvSpPr>
            <a:spLocks/>
          </p:cNvSpPr>
          <p:nvPr/>
        </p:nvSpPr>
        <p:spPr bwMode="auto">
          <a:xfrm>
            <a:off x="6746875" y="3635375"/>
            <a:ext cx="0" cy="219075"/>
          </a:xfrm>
          <a:custGeom>
            <a:avLst/>
            <a:gdLst/>
            <a:ahLst/>
            <a:cxnLst>
              <a:cxn ang="0">
                <a:pos x="0" y="0"/>
              </a:cxn>
              <a:cxn ang="0">
                <a:pos x="0" y="219456"/>
              </a:cxn>
            </a:cxnLst>
            <a:rect l="0" t="0" r="r" b="b"/>
            <a:pathLst>
              <a:path h="219455">
                <a:moveTo>
                  <a:pt x="0" y="0"/>
                </a:moveTo>
                <a:lnTo>
                  <a:pt x="0" y="219456"/>
                </a:lnTo>
              </a:path>
            </a:pathLst>
          </a:custGeom>
          <a:noFill/>
          <a:ln w="6096">
            <a:solidFill>
              <a:srgbClr val="000000"/>
            </a:solidFill>
            <a:round/>
            <a:headEnd/>
            <a:tailEnd/>
          </a:ln>
        </p:spPr>
        <p:txBody>
          <a:bodyPr lIns="0" tIns="0" rIns="0" bIns="0"/>
          <a:lstStyle/>
          <a:p>
            <a:endParaRPr lang="it-IT"/>
          </a:p>
        </p:txBody>
      </p:sp>
      <p:sp>
        <p:nvSpPr>
          <p:cNvPr id="182231" name="object 996"/>
          <p:cNvSpPr>
            <a:spLocks/>
          </p:cNvSpPr>
          <p:nvPr/>
        </p:nvSpPr>
        <p:spPr bwMode="auto">
          <a:xfrm>
            <a:off x="6897688" y="363537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232" name="object 997"/>
          <p:cNvSpPr>
            <a:spLocks/>
          </p:cNvSpPr>
          <p:nvPr/>
        </p:nvSpPr>
        <p:spPr bwMode="auto">
          <a:xfrm>
            <a:off x="6943725" y="363537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233" name="object 998"/>
          <p:cNvSpPr>
            <a:spLocks/>
          </p:cNvSpPr>
          <p:nvPr/>
        </p:nvSpPr>
        <p:spPr bwMode="auto">
          <a:xfrm>
            <a:off x="6996113" y="3635375"/>
            <a:ext cx="0" cy="219075"/>
          </a:xfrm>
          <a:custGeom>
            <a:avLst/>
            <a:gdLst/>
            <a:ahLst/>
            <a:cxnLst>
              <a:cxn ang="0">
                <a:pos x="0" y="0"/>
              </a:cxn>
              <a:cxn ang="0">
                <a:pos x="0" y="219456"/>
              </a:cxn>
            </a:cxnLst>
            <a:rect l="0" t="0" r="r" b="b"/>
            <a:pathLst>
              <a:path h="219455">
                <a:moveTo>
                  <a:pt x="0" y="0"/>
                </a:moveTo>
                <a:lnTo>
                  <a:pt x="0" y="219456"/>
                </a:lnTo>
              </a:path>
            </a:pathLst>
          </a:custGeom>
          <a:noFill/>
          <a:ln w="6096">
            <a:solidFill>
              <a:srgbClr val="000000"/>
            </a:solidFill>
            <a:round/>
            <a:headEnd/>
            <a:tailEnd/>
          </a:ln>
        </p:spPr>
        <p:txBody>
          <a:bodyPr lIns="0" tIns="0" rIns="0" bIns="0"/>
          <a:lstStyle/>
          <a:p>
            <a:endParaRPr lang="it-IT"/>
          </a:p>
        </p:txBody>
      </p:sp>
      <p:sp>
        <p:nvSpPr>
          <p:cNvPr id="182234" name="object 999"/>
          <p:cNvSpPr>
            <a:spLocks/>
          </p:cNvSpPr>
          <p:nvPr/>
        </p:nvSpPr>
        <p:spPr bwMode="auto">
          <a:xfrm>
            <a:off x="7038975" y="3635375"/>
            <a:ext cx="0" cy="219075"/>
          </a:xfrm>
          <a:custGeom>
            <a:avLst/>
            <a:gdLst/>
            <a:ahLst/>
            <a:cxnLst>
              <a:cxn ang="0">
                <a:pos x="0" y="0"/>
              </a:cxn>
              <a:cxn ang="0">
                <a:pos x="0" y="219456"/>
              </a:cxn>
            </a:cxnLst>
            <a:rect l="0" t="0" r="r" b="b"/>
            <a:pathLst>
              <a:path h="219455">
                <a:moveTo>
                  <a:pt x="0" y="0"/>
                </a:moveTo>
                <a:lnTo>
                  <a:pt x="0" y="219456"/>
                </a:lnTo>
              </a:path>
            </a:pathLst>
          </a:custGeom>
          <a:noFill/>
          <a:ln w="6096">
            <a:solidFill>
              <a:srgbClr val="000000"/>
            </a:solidFill>
            <a:round/>
            <a:headEnd/>
            <a:tailEnd/>
          </a:ln>
        </p:spPr>
        <p:txBody>
          <a:bodyPr lIns="0" tIns="0" rIns="0" bIns="0"/>
          <a:lstStyle/>
          <a:p>
            <a:endParaRPr lang="it-IT"/>
          </a:p>
        </p:txBody>
      </p:sp>
      <p:sp>
        <p:nvSpPr>
          <p:cNvPr id="182235" name="object 1000"/>
          <p:cNvSpPr>
            <a:spLocks/>
          </p:cNvSpPr>
          <p:nvPr/>
        </p:nvSpPr>
        <p:spPr bwMode="auto">
          <a:xfrm>
            <a:off x="7096125" y="3635375"/>
            <a:ext cx="0" cy="219075"/>
          </a:xfrm>
          <a:custGeom>
            <a:avLst/>
            <a:gdLst/>
            <a:ahLst/>
            <a:cxnLst>
              <a:cxn ang="0">
                <a:pos x="0" y="0"/>
              </a:cxn>
              <a:cxn ang="0">
                <a:pos x="0" y="219456"/>
              </a:cxn>
            </a:cxnLst>
            <a:rect l="0" t="0" r="r" b="b"/>
            <a:pathLst>
              <a:path h="219455">
                <a:moveTo>
                  <a:pt x="0" y="0"/>
                </a:moveTo>
                <a:lnTo>
                  <a:pt x="0" y="219456"/>
                </a:lnTo>
              </a:path>
            </a:pathLst>
          </a:custGeom>
          <a:noFill/>
          <a:ln w="6096">
            <a:solidFill>
              <a:srgbClr val="000000"/>
            </a:solidFill>
            <a:round/>
            <a:headEnd/>
            <a:tailEnd/>
          </a:ln>
        </p:spPr>
        <p:txBody>
          <a:bodyPr lIns="0" tIns="0" rIns="0" bIns="0"/>
          <a:lstStyle/>
          <a:p>
            <a:endParaRPr lang="it-IT"/>
          </a:p>
        </p:txBody>
      </p:sp>
      <p:sp>
        <p:nvSpPr>
          <p:cNvPr id="182236" name="object 1001"/>
          <p:cNvSpPr>
            <a:spLocks/>
          </p:cNvSpPr>
          <p:nvPr/>
        </p:nvSpPr>
        <p:spPr bwMode="auto">
          <a:xfrm>
            <a:off x="7137400" y="3635375"/>
            <a:ext cx="0" cy="219075"/>
          </a:xfrm>
          <a:custGeom>
            <a:avLst/>
            <a:gdLst/>
            <a:ahLst/>
            <a:cxnLst>
              <a:cxn ang="0">
                <a:pos x="0" y="0"/>
              </a:cxn>
              <a:cxn ang="0">
                <a:pos x="0" y="219456"/>
              </a:cxn>
            </a:cxnLst>
            <a:rect l="0" t="0" r="r" b="b"/>
            <a:pathLst>
              <a:path h="219455">
                <a:moveTo>
                  <a:pt x="0" y="0"/>
                </a:moveTo>
                <a:lnTo>
                  <a:pt x="0" y="219456"/>
                </a:lnTo>
              </a:path>
            </a:pathLst>
          </a:custGeom>
          <a:noFill/>
          <a:ln w="6096">
            <a:solidFill>
              <a:srgbClr val="000000"/>
            </a:solidFill>
            <a:round/>
            <a:headEnd/>
            <a:tailEnd/>
          </a:ln>
        </p:spPr>
        <p:txBody>
          <a:bodyPr lIns="0" tIns="0" rIns="0" bIns="0"/>
          <a:lstStyle/>
          <a:p>
            <a:endParaRPr lang="it-IT"/>
          </a:p>
        </p:txBody>
      </p:sp>
      <p:sp>
        <p:nvSpPr>
          <p:cNvPr id="182237" name="object 1002"/>
          <p:cNvSpPr>
            <a:spLocks/>
          </p:cNvSpPr>
          <p:nvPr/>
        </p:nvSpPr>
        <p:spPr bwMode="auto">
          <a:xfrm>
            <a:off x="7192963" y="363537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238" name="object 1003"/>
          <p:cNvSpPr>
            <a:spLocks/>
          </p:cNvSpPr>
          <p:nvPr/>
        </p:nvSpPr>
        <p:spPr bwMode="auto">
          <a:xfrm>
            <a:off x="7237413" y="363537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239" name="object 1004"/>
          <p:cNvSpPr>
            <a:spLocks/>
          </p:cNvSpPr>
          <p:nvPr/>
        </p:nvSpPr>
        <p:spPr bwMode="auto">
          <a:xfrm>
            <a:off x="7389813" y="3635375"/>
            <a:ext cx="0" cy="223838"/>
          </a:xfrm>
          <a:custGeom>
            <a:avLst/>
            <a:gdLst/>
            <a:ahLst/>
            <a:cxnLst>
              <a:cxn ang="0">
                <a:pos x="0" y="0"/>
              </a:cxn>
              <a:cxn ang="0">
                <a:pos x="0" y="224028"/>
              </a:cxn>
            </a:cxnLst>
            <a:rect l="0" t="0" r="r" b="b"/>
            <a:pathLst>
              <a:path h="224027">
                <a:moveTo>
                  <a:pt x="0" y="0"/>
                </a:moveTo>
                <a:lnTo>
                  <a:pt x="0" y="224028"/>
                </a:lnTo>
              </a:path>
            </a:pathLst>
          </a:custGeom>
          <a:noFill/>
          <a:ln w="6096">
            <a:solidFill>
              <a:srgbClr val="000000"/>
            </a:solidFill>
            <a:round/>
            <a:headEnd/>
            <a:tailEnd/>
          </a:ln>
        </p:spPr>
        <p:txBody>
          <a:bodyPr lIns="0" tIns="0" rIns="0" bIns="0"/>
          <a:lstStyle/>
          <a:p>
            <a:endParaRPr lang="it-IT"/>
          </a:p>
        </p:txBody>
      </p:sp>
      <p:sp>
        <p:nvSpPr>
          <p:cNvPr id="182240" name="object 1005"/>
          <p:cNvSpPr>
            <a:spLocks/>
          </p:cNvSpPr>
          <p:nvPr/>
        </p:nvSpPr>
        <p:spPr bwMode="auto">
          <a:xfrm>
            <a:off x="7432675" y="363537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241" name="object 1006"/>
          <p:cNvSpPr>
            <a:spLocks/>
          </p:cNvSpPr>
          <p:nvPr/>
        </p:nvSpPr>
        <p:spPr bwMode="auto">
          <a:xfrm>
            <a:off x="7486650" y="363537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242" name="object 1007"/>
          <p:cNvSpPr>
            <a:spLocks/>
          </p:cNvSpPr>
          <p:nvPr/>
        </p:nvSpPr>
        <p:spPr bwMode="auto">
          <a:xfrm>
            <a:off x="7527925" y="363537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243" name="object 1008"/>
          <p:cNvSpPr>
            <a:spLocks/>
          </p:cNvSpPr>
          <p:nvPr/>
        </p:nvSpPr>
        <p:spPr bwMode="auto">
          <a:xfrm>
            <a:off x="7585075" y="3635375"/>
            <a:ext cx="0" cy="219075"/>
          </a:xfrm>
          <a:custGeom>
            <a:avLst/>
            <a:gdLst/>
            <a:ahLst/>
            <a:cxnLst>
              <a:cxn ang="0">
                <a:pos x="0" y="0"/>
              </a:cxn>
              <a:cxn ang="0">
                <a:pos x="0" y="219456"/>
              </a:cxn>
            </a:cxnLst>
            <a:rect l="0" t="0" r="r" b="b"/>
            <a:pathLst>
              <a:path h="219455">
                <a:moveTo>
                  <a:pt x="0" y="0"/>
                </a:moveTo>
                <a:lnTo>
                  <a:pt x="0" y="219456"/>
                </a:lnTo>
              </a:path>
            </a:pathLst>
          </a:custGeom>
          <a:noFill/>
          <a:ln w="6096">
            <a:solidFill>
              <a:srgbClr val="000000"/>
            </a:solidFill>
            <a:round/>
            <a:headEnd/>
            <a:tailEnd/>
          </a:ln>
        </p:spPr>
        <p:txBody>
          <a:bodyPr lIns="0" tIns="0" rIns="0" bIns="0"/>
          <a:lstStyle/>
          <a:p>
            <a:endParaRPr lang="it-IT"/>
          </a:p>
        </p:txBody>
      </p:sp>
      <p:sp>
        <p:nvSpPr>
          <p:cNvPr id="182244" name="object 1009"/>
          <p:cNvSpPr>
            <a:spLocks/>
          </p:cNvSpPr>
          <p:nvPr/>
        </p:nvSpPr>
        <p:spPr bwMode="auto">
          <a:xfrm>
            <a:off x="7626350" y="363537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245" name="object 1010"/>
          <p:cNvSpPr>
            <a:spLocks/>
          </p:cNvSpPr>
          <p:nvPr/>
        </p:nvSpPr>
        <p:spPr bwMode="auto">
          <a:xfrm>
            <a:off x="7680325" y="363537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246" name="object 1011"/>
          <p:cNvSpPr>
            <a:spLocks/>
          </p:cNvSpPr>
          <p:nvPr/>
        </p:nvSpPr>
        <p:spPr bwMode="auto">
          <a:xfrm>
            <a:off x="7769225" y="3578225"/>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3300"/>
          </a:solidFill>
          <a:ln w="9525">
            <a:noFill/>
            <a:round/>
            <a:headEnd/>
            <a:tailEnd/>
          </a:ln>
        </p:spPr>
        <p:txBody>
          <a:bodyPr lIns="0" tIns="0" rIns="0" bIns="0"/>
          <a:lstStyle/>
          <a:p>
            <a:endParaRPr lang="it-IT"/>
          </a:p>
        </p:txBody>
      </p:sp>
      <p:sp>
        <p:nvSpPr>
          <p:cNvPr id="182247" name="object 1012"/>
          <p:cNvSpPr>
            <a:spLocks/>
          </p:cNvSpPr>
          <p:nvPr/>
        </p:nvSpPr>
        <p:spPr bwMode="auto">
          <a:xfrm>
            <a:off x="7769225" y="3578225"/>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6">
            <a:solidFill>
              <a:srgbClr val="000000"/>
            </a:solidFill>
            <a:round/>
            <a:headEnd/>
            <a:tailEnd/>
          </a:ln>
        </p:spPr>
        <p:txBody>
          <a:bodyPr lIns="0" tIns="0" rIns="0" bIns="0"/>
          <a:lstStyle/>
          <a:p>
            <a:endParaRPr lang="it-IT"/>
          </a:p>
        </p:txBody>
      </p:sp>
      <p:sp>
        <p:nvSpPr>
          <p:cNvPr id="182248" name="object 1013"/>
          <p:cNvSpPr>
            <a:spLocks/>
          </p:cNvSpPr>
          <p:nvPr/>
        </p:nvSpPr>
        <p:spPr bwMode="auto">
          <a:xfrm>
            <a:off x="7780338" y="3635375"/>
            <a:ext cx="0" cy="219075"/>
          </a:xfrm>
          <a:custGeom>
            <a:avLst/>
            <a:gdLst/>
            <a:ahLst/>
            <a:cxnLst>
              <a:cxn ang="0">
                <a:pos x="0" y="0"/>
              </a:cxn>
              <a:cxn ang="0">
                <a:pos x="0" y="219456"/>
              </a:cxn>
            </a:cxnLst>
            <a:rect l="0" t="0" r="r" b="b"/>
            <a:pathLst>
              <a:path h="219455">
                <a:moveTo>
                  <a:pt x="0" y="0"/>
                </a:moveTo>
                <a:lnTo>
                  <a:pt x="0" y="219456"/>
                </a:lnTo>
              </a:path>
            </a:pathLst>
          </a:custGeom>
          <a:noFill/>
          <a:ln w="6096">
            <a:solidFill>
              <a:srgbClr val="000000"/>
            </a:solidFill>
            <a:round/>
            <a:headEnd/>
            <a:tailEnd/>
          </a:ln>
        </p:spPr>
        <p:txBody>
          <a:bodyPr lIns="0" tIns="0" rIns="0" bIns="0"/>
          <a:lstStyle/>
          <a:p>
            <a:endParaRPr lang="it-IT"/>
          </a:p>
        </p:txBody>
      </p:sp>
      <p:sp>
        <p:nvSpPr>
          <p:cNvPr id="182249" name="object 1014"/>
          <p:cNvSpPr>
            <a:spLocks/>
          </p:cNvSpPr>
          <p:nvPr/>
        </p:nvSpPr>
        <p:spPr bwMode="auto">
          <a:xfrm>
            <a:off x="7823200" y="3635375"/>
            <a:ext cx="0" cy="219075"/>
          </a:xfrm>
          <a:custGeom>
            <a:avLst/>
            <a:gdLst/>
            <a:ahLst/>
            <a:cxnLst>
              <a:cxn ang="0">
                <a:pos x="0" y="0"/>
              </a:cxn>
              <a:cxn ang="0">
                <a:pos x="0" y="219456"/>
              </a:cxn>
            </a:cxnLst>
            <a:rect l="0" t="0" r="r" b="b"/>
            <a:pathLst>
              <a:path h="219455">
                <a:moveTo>
                  <a:pt x="0" y="0"/>
                </a:moveTo>
                <a:lnTo>
                  <a:pt x="0" y="219456"/>
                </a:lnTo>
              </a:path>
            </a:pathLst>
          </a:custGeom>
          <a:noFill/>
          <a:ln w="6096">
            <a:solidFill>
              <a:srgbClr val="000000"/>
            </a:solidFill>
            <a:round/>
            <a:headEnd/>
            <a:tailEnd/>
          </a:ln>
        </p:spPr>
        <p:txBody>
          <a:bodyPr lIns="0" tIns="0" rIns="0" bIns="0"/>
          <a:lstStyle/>
          <a:p>
            <a:endParaRPr lang="it-IT"/>
          </a:p>
        </p:txBody>
      </p:sp>
      <p:sp>
        <p:nvSpPr>
          <p:cNvPr id="182250" name="object 1015"/>
          <p:cNvSpPr>
            <a:spLocks/>
          </p:cNvSpPr>
          <p:nvPr/>
        </p:nvSpPr>
        <p:spPr bwMode="auto">
          <a:xfrm>
            <a:off x="7975600" y="363537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251" name="object 1016"/>
          <p:cNvSpPr>
            <a:spLocks/>
          </p:cNvSpPr>
          <p:nvPr/>
        </p:nvSpPr>
        <p:spPr bwMode="auto">
          <a:xfrm>
            <a:off x="8020050" y="3635375"/>
            <a:ext cx="0" cy="219075"/>
          </a:xfrm>
          <a:custGeom>
            <a:avLst/>
            <a:gdLst/>
            <a:ahLst/>
            <a:cxnLst>
              <a:cxn ang="0">
                <a:pos x="0" y="0"/>
              </a:cxn>
              <a:cxn ang="0">
                <a:pos x="0" y="219456"/>
              </a:cxn>
            </a:cxnLst>
            <a:rect l="0" t="0" r="r" b="b"/>
            <a:pathLst>
              <a:path h="219455">
                <a:moveTo>
                  <a:pt x="0" y="0"/>
                </a:moveTo>
                <a:lnTo>
                  <a:pt x="0" y="219456"/>
                </a:lnTo>
              </a:path>
            </a:pathLst>
          </a:custGeom>
          <a:noFill/>
          <a:ln w="6096">
            <a:solidFill>
              <a:srgbClr val="000000"/>
            </a:solidFill>
            <a:round/>
            <a:headEnd/>
            <a:tailEnd/>
          </a:ln>
        </p:spPr>
        <p:txBody>
          <a:bodyPr lIns="0" tIns="0" rIns="0" bIns="0"/>
          <a:lstStyle/>
          <a:p>
            <a:endParaRPr lang="it-IT"/>
          </a:p>
        </p:txBody>
      </p:sp>
      <p:sp>
        <p:nvSpPr>
          <p:cNvPr id="182252" name="object 1017"/>
          <p:cNvSpPr>
            <a:spLocks/>
          </p:cNvSpPr>
          <p:nvPr/>
        </p:nvSpPr>
        <p:spPr bwMode="auto">
          <a:xfrm>
            <a:off x="8172450" y="3635375"/>
            <a:ext cx="0" cy="219075"/>
          </a:xfrm>
          <a:custGeom>
            <a:avLst/>
            <a:gdLst/>
            <a:ahLst/>
            <a:cxnLst>
              <a:cxn ang="0">
                <a:pos x="0" y="0"/>
              </a:cxn>
              <a:cxn ang="0">
                <a:pos x="0" y="219456"/>
              </a:cxn>
            </a:cxnLst>
            <a:rect l="0" t="0" r="r" b="b"/>
            <a:pathLst>
              <a:path h="219455">
                <a:moveTo>
                  <a:pt x="0" y="0"/>
                </a:moveTo>
                <a:lnTo>
                  <a:pt x="0" y="219456"/>
                </a:lnTo>
              </a:path>
            </a:pathLst>
          </a:custGeom>
          <a:noFill/>
          <a:ln w="6096">
            <a:solidFill>
              <a:srgbClr val="000000"/>
            </a:solidFill>
            <a:round/>
            <a:headEnd/>
            <a:tailEnd/>
          </a:ln>
        </p:spPr>
        <p:txBody>
          <a:bodyPr lIns="0" tIns="0" rIns="0" bIns="0"/>
          <a:lstStyle/>
          <a:p>
            <a:endParaRPr lang="it-IT"/>
          </a:p>
        </p:txBody>
      </p:sp>
      <p:sp>
        <p:nvSpPr>
          <p:cNvPr id="182253" name="object 1018"/>
          <p:cNvSpPr>
            <a:spLocks/>
          </p:cNvSpPr>
          <p:nvPr/>
        </p:nvSpPr>
        <p:spPr bwMode="auto">
          <a:xfrm>
            <a:off x="8213725" y="363537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254" name="object 1019"/>
          <p:cNvSpPr>
            <a:spLocks/>
          </p:cNvSpPr>
          <p:nvPr/>
        </p:nvSpPr>
        <p:spPr bwMode="auto">
          <a:xfrm>
            <a:off x="8269288" y="3635375"/>
            <a:ext cx="0" cy="219075"/>
          </a:xfrm>
          <a:custGeom>
            <a:avLst/>
            <a:gdLst/>
            <a:ahLst/>
            <a:cxnLst>
              <a:cxn ang="0">
                <a:pos x="0" y="0"/>
              </a:cxn>
              <a:cxn ang="0">
                <a:pos x="0" y="219456"/>
              </a:cxn>
            </a:cxnLst>
            <a:rect l="0" t="0" r="r" b="b"/>
            <a:pathLst>
              <a:path h="219455">
                <a:moveTo>
                  <a:pt x="0" y="0"/>
                </a:moveTo>
                <a:lnTo>
                  <a:pt x="0" y="219456"/>
                </a:lnTo>
              </a:path>
            </a:pathLst>
          </a:custGeom>
          <a:noFill/>
          <a:ln w="6096">
            <a:solidFill>
              <a:srgbClr val="000000"/>
            </a:solidFill>
            <a:round/>
            <a:headEnd/>
            <a:tailEnd/>
          </a:ln>
        </p:spPr>
        <p:txBody>
          <a:bodyPr lIns="0" tIns="0" rIns="0" bIns="0"/>
          <a:lstStyle/>
          <a:p>
            <a:endParaRPr lang="it-IT"/>
          </a:p>
        </p:txBody>
      </p:sp>
      <p:sp>
        <p:nvSpPr>
          <p:cNvPr id="182255" name="object 1020"/>
          <p:cNvSpPr>
            <a:spLocks/>
          </p:cNvSpPr>
          <p:nvPr/>
        </p:nvSpPr>
        <p:spPr bwMode="auto">
          <a:xfrm>
            <a:off x="8313738" y="363537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256" name="object 1021"/>
          <p:cNvSpPr>
            <a:spLocks/>
          </p:cNvSpPr>
          <p:nvPr/>
        </p:nvSpPr>
        <p:spPr bwMode="auto">
          <a:xfrm>
            <a:off x="8258175" y="3578225"/>
            <a:ext cx="57150" cy="65088"/>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3300"/>
          </a:solidFill>
          <a:ln w="9525">
            <a:noFill/>
            <a:round/>
            <a:headEnd/>
            <a:tailEnd/>
          </a:ln>
        </p:spPr>
        <p:txBody>
          <a:bodyPr lIns="0" tIns="0" rIns="0" bIns="0"/>
          <a:lstStyle/>
          <a:p>
            <a:endParaRPr lang="it-IT"/>
          </a:p>
        </p:txBody>
      </p:sp>
      <p:sp>
        <p:nvSpPr>
          <p:cNvPr id="182257" name="object 1022"/>
          <p:cNvSpPr>
            <a:spLocks/>
          </p:cNvSpPr>
          <p:nvPr/>
        </p:nvSpPr>
        <p:spPr bwMode="auto">
          <a:xfrm>
            <a:off x="8258175" y="3578225"/>
            <a:ext cx="57150" cy="65088"/>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182258" name="object 1023"/>
          <p:cNvSpPr>
            <a:spLocks/>
          </p:cNvSpPr>
          <p:nvPr/>
        </p:nvSpPr>
        <p:spPr bwMode="auto">
          <a:xfrm>
            <a:off x="6784975" y="3578225"/>
            <a:ext cx="58738" cy="63500"/>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3300"/>
          </a:solidFill>
          <a:ln w="9525">
            <a:noFill/>
            <a:round/>
            <a:headEnd/>
            <a:tailEnd/>
          </a:ln>
        </p:spPr>
        <p:txBody>
          <a:bodyPr lIns="0" tIns="0" rIns="0" bIns="0"/>
          <a:lstStyle/>
          <a:p>
            <a:endParaRPr lang="it-IT"/>
          </a:p>
        </p:txBody>
      </p:sp>
      <p:sp>
        <p:nvSpPr>
          <p:cNvPr id="182259" name="object 1024"/>
          <p:cNvSpPr>
            <a:spLocks/>
          </p:cNvSpPr>
          <p:nvPr/>
        </p:nvSpPr>
        <p:spPr bwMode="auto">
          <a:xfrm>
            <a:off x="6784975" y="3578225"/>
            <a:ext cx="58738" cy="63500"/>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2260" name="object 1025"/>
          <p:cNvSpPr>
            <a:spLocks/>
          </p:cNvSpPr>
          <p:nvPr/>
        </p:nvSpPr>
        <p:spPr bwMode="auto">
          <a:xfrm>
            <a:off x="6796088" y="363537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261" name="object 1026"/>
          <p:cNvSpPr>
            <a:spLocks/>
          </p:cNvSpPr>
          <p:nvPr/>
        </p:nvSpPr>
        <p:spPr bwMode="auto">
          <a:xfrm>
            <a:off x="6838950" y="363537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182262" name="object 1027"/>
          <p:cNvSpPr>
            <a:spLocks/>
          </p:cNvSpPr>
          <p:nvPr/>
        </p:nvSpPr>
        <p:spPr bwMode="auto">
          <a:xfrm>
            <a:off x="7769225" y="3162300"/>
            <a:ext cx="60325" cy="63500"/>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FF66"/>
          </a:solidFill>
          <a:ln w="9525">
            <a:noFill/>
            <a:round/>
            <a:headEnd/>
            <a:tailEnd/>
          </a:ln>
        </p:spPr>
        <p:txBody>
          <a:bodyPr lIns="0" tIns="0" rIns="0" bIns="0"/>
          <a:lstStyle/>
          <a:p>
            <a:endParaRPr lang="it-IT"/>
          </a:p>
        </p:txBody>
      </p:sp>
      <p:sp>
        <p:nvSpPr>
          <p:cNvPr id="182263" name="object 1028"/>
          <p:cNvSpPr>
            <a:spLocks/>
          </p:cNvSpPr>
          <p:nvPr/>
        </p:nvSpPr>
        <p:spPr bwMode="auto">
          <a:xfrm>
            <a:off x="7769225" y="3162300"/>
            <a:ext cx="60325" cy="63500"/>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182264" name="object 1029"/>
          <p:cNvSpPr>
            <a:spLocks/>
          </p:cNvSpPr>
          <p:nvPr/>
        </p:nvSpPr>
        <p:spPr bwMode="auto">
          <a:xfrm>
            <a:off x="7967663" y="3162300"/>
            <a:ext cx="55562" cy="65088"/>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182265" name="object 1030"/>
          <p:cNvSpPr>
            <a:spLocks/>
          </p:cNvSpPr>
          <p:nvPr/>
        </p:nvSpPr>
        <p:spPr bwMode="auto">
          <a:xfrm>
            <a:off x="7967663" y="3162300"/>
            <a:ext cx="55562" cy="65088"/>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182266" name="object 1031"/>
          <p:cNvSpPr>
            <a:spLocks/>
          </p:cNvSpPr>
          <p:nvPr/>
        </p:nvSpPr>
        <p:spPr bwMode="auto">
          <a:xfrm>
            <a:off x="6692900" y="3419475"/>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FF66"/>
          </a:solidFill>
          <a:ln w="9525">
            <a:noFill/>
            <a:round/>
            <a:headEnd/>
            <a:tailEnd/>
          </a:ln>
        </p:spPr>
        <p:txBody>
          <a:bodyPr lIns="0" tIns="0" rIns="0" bIns="0"/>
          <a:lstStyle/>
          <a:p>
            <a:endParaRPr lang="it-IT"/>
          </a:p>
        </p:txBody>
      </p:sp>
      <p:sp>
        <p:nvSpPr>
          <p:cNvPr id="182267" name="object 1032"/>
          <p:cNvSpPr>
            <a:spLocks/>
          </p:cNvSpPr>
          <p:nvPr/>
        </p:nvSpPr>
        <p:spPr bwMode="auto">
          <a:xfrm>
            <a:off x="6692900" y="3419475"/>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5">
            <a:solidFill>
              <a:srgbClr val="000000"/>
            </a:solidFill>
            <a:round/>
            <a:headEnd/>
            <a:tailEnd/>
          </a:ln>
        </p:spPr>
        <p:txBody>
          <a:bodyPr lIns="0" tIns="0" rIns="0" bIns="0"/>
          <a:lstStyle/>
          <a:p>
            <a:endParaRPr lang="it-IT"/>
          </a:p>
        </p:txBody>
      </p:sp>
      <p:sp>
        <p:nvSpPr>
          <p:cNvPr id="182268" name="object 1033"/>
          <p:cNvSpPr>
            <a:spLocks/>
          </p:cNvSpPr>
          <p:nvPr/>
        </p:nvSpPr>
        <p:spPr bwMode="auto">
          <a:xfrm>
            <a:off x="6800850" y="33147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182269" name="object 1034"/>
          <p:cNvSpPr>
            <a:spLocks/>
          </p:cNvSpPr>
          <p:nvPr/>
        </p:nvSpPr>
        <p:spPr bwMode="auto">
          <a:xfrm>
            <a:off x="6789738" y="3419475"/>
            <a:ext cx="58737" cy="63500"/>
          </a:xfrm>
          <a:custGeom>
            <a:avLst/>
            <a:gdLst/>
            <a:ahLst/>
            <a:cxnLst>
              <a:cxn ang="0">
                <a:pos x="23201" y="0"/>
              </a:cxn>
              <a:cxn ang="0">
                <a:pos x="11252" y="6400"/>
              </a:cxn>
              <a:cxn ang="0">
                <a:pos x="3048" y="17532"/>
              </a:cxn>
              <a:cxn ang="0">
                <a:pos x="0" y="31827"/>
              </a:cxn>
              <a:cxn ang="0">
                <a:pos x="1764" y="42698"/>
              </a:cxn>
              <a:cxn ang="0">
                <a:pos x="8562" y="53991"/>
              </a:cxn>
              <a:cxn ang="0">
                <a:pos x="19886" y="61590"/>
              </a:cxn>
              <a:cxn ang="0">
                <a:pos x="35122" y="64205"/>
              </a:cxn>
              <a:cxn ang="0">
                <a:pos x="45269" y="60025"/>
              </a:cxn>
              <a:cxn ang="0">
                <a:pos x="53143" y="51192"/>
              </a:cxn>
              <a:cxn ang="0">
                <a:pos x="57854" y="37625"/>
              </a:cxn>
              <a:cxn ang="0">
                <a:pos x="58513" y="19243"/>
              </a:cxn>
              <a:cxn ang="0">
                <a:pos x="51215" y="8863"/>
              </a:cxn>
              <a:cxn ang="0">
                <a:pos x="39349" y="2057"/>
              </a:cxn>
              <a:cxn ang="0">
                <a:pos x="23201" y="0"/>
              </a:cxn>
            </a:cxnLst>
            <a:rect l="0" t="0" r="r" b="b"/>
            <a:pathLst>
              <a:path w="58513" h="64205">
                <a:moveTo>
                  <a:pt x="23201" y="0"/>
                </a:moveTo>
                <a:lnTo>
                  <a:pt x="11252" y="6400"/>
                </a:lnTo>
                <a:lnTo>
                  <a:pt x="3048" y="17532"/>
                </a:lnTo>
                <a:lnTo>
                  <a:pt x="0" y="31827"/>
                </a:lnTo>
                <a:lnTo>
                  <a:pt x="1764" y="42698"/>
                </a:lnTo>
                <a:lnTo>
                  <a:pt x="8562" y="53991"/>
                </a:lnTo>
                <a:lnTo>
                  <a:pt x="19886" y="61590"/>
                </a:lnTo>
                <a:lnTo>
                  <a:pt x="35122" y="64205"/>
                </a:lnTo>
                <a:lnTo>
                  <a:pt x="45269" y="60025"/>
                </a:lnTo>
                <a:lnTo>
                  <a:pt x="53143" y="51192"/>
                </a:lnTo>
                <a:lnTo>
                  <a:pt x="57854" y="37625"/>
                </a:lnTo>
                <a:lnTo>
                  <a:pt x="58513" y="19243"/>
                </a:lnTo>
                <a:lnTo>
                  <a:pt x="51215" y="8863"/>
                </a:lnTo>
                <a:lnTo>
                  <a:pt x="39349" y="2057"/>
                </a:lnTo>
                <a:lnTo>
                  <a:pt x="23201" y="0"/>
                </a:lnTo>
              </a:path>
            </a:pathLst>
          </a:custGeom>
          <a:solidFill>
            <a:srgbClr val="FFFF66"/>
          </a:solidFill>
          <a:ln w="9525">
            <a:noFill/>
            <a:round/>
            <a:headEnd/>
            <a:tailEnd/>
          </a:ln>
        </p:spPr>
        <p:txBody>
          <a:bodyPr lIns="0" tIns="0" rIns="0" bIns="0"/>
          <a:lstStyle/>
          <a:p>
            <a:endParaRPr lang="it-IT"/>
          </a:p>
        </p:txBody>
      </p:sp>
      <p:sp>
        <p:nvSpPr>
          <p:cNvPr id="182270" name="object 1035"/>
          <p:cNvSpPr>
            <a:spLocks/>
          </p:cNvSpPr>
          <p:nvPr/>
        </p:nvSpPr>
        <p:spPr bwMode="auto">
          <a:xfrm>
            <a:off x="6789738" y="3419475"/>
            <a:ext cx="58737" cy="63500"/>
          </a:xfrm>
          <a:custGeom>
            <a:avLst/>
            <a:gdLst/>
            <a:ahLst/>
            <a:cxnLst>
              <a:cxn ang="0">
                <a:pos x="0" y="31827"/>
              </a:cxn>
              <a:cxn ang="0">
                <a:pos x="3048" y="17532"/>
              </a:cxn>
              <a:cxn ang="0">
                <a:pos x="11252" y="6400"/>
              </a:cxn>
              <a:cxn ang="0">
                <a:pos x="23201" y="0"/>
              </a:cxn>
              <a:cxn ang="0">
                <a:pos x="39349" y="2057"/>
              </a:cxn>
              <a:cxn ang="0">
                <a:pos x="51215" y="8863"/>
              </a:cxn>
              <a:cxn ang="0">
                <a:pos x="58513" y="19243"/>
              </a:cxn>
              <a:cxn ang="0">
                <a:pos x="57854" y="37625"/>
              </a:cxn>
              <a:cxn ang="0">
                <a:pos x="53143" y="51192"/>
              </a:cxn>
              <a:cxn ang="0">
                <a:pos x="45269" y="60025"/>
              </a:cxn>
              <a:cxn ang="0">
                <a:pos x="35122" y="64205"/>
              </a:cxn>
              <a:cxn ang="0">
                <a:pos x="19886" y="61590"/>
              </a:cxn>
              <a:cxn ang="0">
                <a:pos x="8562" y="53991"/>
              </a:cxn>
              <a:cxn ang="0">
                <a:pos x="1764" y="42698"/>
              </a:cxn>
              <a:cxn ang="0">
                <a:pos x="0" y="31827"/>
              </a:cxn>
            </a:cxnLst>
            <a:rect l="0" t="0" r="r" b="b"/>
            <a:pathLst>
              <a:path w="58513" h="64205">
                <a:moveTo>
                  <a:pt x="0" y="31827"/>
                </a:moveTo>
                <a:lnTo>
                  <a:pt x="3048" y="17532"/>
                </a:lnTo>
                <a:lnTo>
                  <a:pt x="11252" y="6400"/>
                </a:lnTo>
                <a:lnTo>
                  <a:pt x="23201" y="0"/>
                </a:lnTo>
                <a:lnTo>
                  <a:pt x="39349" y="2057"/>
                </a:lnTo>
                <a:lnTo>
                  <a:pt x="51215" y="8863"/>
                </a:lnTo>
                <a:lnTo>
                  <a:pt x="58513" y="19243"/>
                </a:lnTo>
                <a:lnTo>
                  <a:pt x="57854" y="37625"/>
                </a:lnTo>
                <a:lnTo>
                  <a:pt x="53143" y="51192"/>
                </a:lnTo>
                <a:lnTo>
                  <a:pt x="45269" y="60025"/>
                </a:lnTo>
                <a:lnTo>
                  <a:pt x="35122" y="64205"/>
                </a:lnTo>
                <a:lnTo>
                  <a:pt x="19886" y="61590"/>
                </a:lnTo>
                <a:lnTo>
                  <a:pt x="8562" y="53991"/>
                </a:lnTo>
                <a:lnTo>
                  <a:pt x="1764" y="42698"/>
                </a:lnTo>
                <a:lnTo>
                  <a:pt x="0" y="31827"/>
                </a:lnTo>
                <a:close/>
              </a:path>
            </a:pathLst>
          </a:custGeom>
          <a:noFill/>
          <a:ln w="6096">
            <a:solidFill>
              <a:srgbClr val="000000"/>
            </a:solidFill>
            <a:round/>
            <a:headEnd/>
            <a:tailEnd/>
          </a:ln>
        </p:spPr>
        <p:txBody>
          <a:bodyPr lIns="0" tIns="0" rIns="0" bIns="0"/>
          <a:lstStyle/>
          <a:p>
            <a:endParaRPr lang="it-IT"/>
          </a:p>
        </p:txBody>
      </p:sp>
      <p:sp>
        <p:nvSpPr>
          <p:cNvPr id="182271" name="object 1036"/>
          <p:cNvSpPr>
            <a:spLocks/>
          </p:cNvSpPr>
          <p:nvPr/>
        </p:nvSpPr>
        <p:spPr bwMode="auto">
          <a:xfrm>
            <a:off x="6988175" y="3419475"/>
            <a:ext cx="55563" cy="63500"/>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FF66"/>
          </a:solidFill>
          <a:ln w="9525">
            <a:noFill/>
            <a:round/>
            <a:headEnd/>
            <a:tailEnd/>
          </a:ln>
        </p:spPr>
        <p:txBody>
          <a:bodyPr lIns="0" tIns="0" rIns="0" bIns="0"/>
          <a:lstStyle/>
          <a:p>
            <a:endParaRPr lang="it-IT"/>
          </a:p>
        </p:txBody>
      </p:sp>
      <p:sp>
        <p:nvSpPr>
          <p:cNvPr id="206848" name="object 1037"/>
          <p:cNvSpPr>
            <a:spLocks/>
          </p:cNvSpPr>
          <p:nvPr/>
        </p:nvSpPr>
        <p:spPr bwMode="auto">
          <a:xfrm>
            <a:off x="6988175" y="3419475"/>
            <a:ext cx="55563" cy="63500"/>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206849" name="object 1038"/>
          <p:cNvSpPr>
            <a:spLocks/>
          </p:cNvSpPr>
          <p:nvPr/>
        </p:nvSpPr>
        <p:spPr bwMode="auto">
          <a:xfrm>
            <a:off x="7573963" y="3419475"/>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FF66"/>
          </a:solidFill>
          <a:ln w="9525">
            <a:noFill/>
            <a:round/>
            <a:headEnd/>
            <a:tailEnd/>
          </a:ln>
        </p:spPr>
        <p:txBody>
          <a:bodyPr lIns="0" tIns="0" rIns="0" bIns="0"/>
          <a:lstStyle/>
          <a:p>
            <a:endParaRPr lang="it-IT"/>
          </a:p>
        </p:txBody>
      </p:sp>
      <p:sp>
        <p:nvSpPr>
          <p:cNvPr id="206850" name="object 1039"/>
          <p:cNvSpPr>
            <a:spLocks/>
          </p:cNvSpPr>
          <p:nvPr/>
        </p:nvSpPr>
        <p:spPr bwMode="auto">
          <a:xfrm>
            <a:off x="7573963" y="3419475"/>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5">
            <a:solidFill>
              <a:srgbClr val="000000"/>
            </a:solidFill>
            <a:round/>
            <a:headEnd/>
            <a:tailEnd/>
          </a:ln>
        </p:spPr>
        <p:txBody>
          <a:bodyPr lIns="0" tIns="0" rIns="0" bIns="0"/>
          <a:lstStyle/>
          <a:p>
            <a:endParaRPr lang="it-IT"/>
          </a:p>
        </p:txBody>
      </p:sp>
      <p:sp>
        <p:nvSpPr>
          <p:cNvPr id="206851" name="object 1040"/>
          <p:cNvSpPr>
            <a:spLocks/>
          </p:cNvSpPr>
          <p:nvPr/>
        </p:nvSpPr>
        <p:spPr bwMode="auto">
          <a:xfrm>
            <a:off x="7867650" y="3419475"/>
            <a:ext cx="58738"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FF66"/>
          </a:solidFill>
          <a:ln w="9525">
            <a:noFill/>
            <a:round/>
            <a:headEnd/>
            <a:tailEnd/>
          </a:ln>
        </p:spPr>
        <p:txBody>
          <a:bodyPr lIns="0" tIns="0" rIns="0" bIns="0"/>
          <a:lstStyle/>
          <a:p>
            <a:endParaRPr lang="it-IT"/>
          </a:p>
        </p:txBody>
      </p:sp>
      <p:sp>
        <p:nvSpPr>
          <p:cNvPr id="206852" name="object 1041"/>
          <p:cNvSpPr>
            <a:spLocks/>
          </p:cNvSpPr>
          <p:nvPr/>
        </p:nvSpPr>
        <p:spPr bwMode="auto">
          <a:xfrm>
            <a:off x="7867650" y="3419475"/>
            <a:ext cx="58738"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5">
            <a:solidFill>
              <a:srgbClr val="000000"/>
            </a:solidFill>
            <a:round/>
            <a:headEnd/>
            <a:tailEnd/>
          </a:ln>
        </p:spPr>
        <p:txBody>
          <a:bodyPr lIns="0" tIns="0" rIns="0" bIns="0"/>
          <a:lstStyle/>
          <a:p>
            <a:endParaRPr lang="it-IT"/>
          </a:p>
        </p:txBody>
      </p:sp>
      <p:sp>
        <p:nvSpPr>
          <p:cNvPr id="206853" name="object 1042"/>
          <p:cNvSpPr>
            <a:spLocks/>
          </p:cNvSpPr>
          <p:nvPr/>
        </p:nvSpPr>
        <p:spPr bwMode="auto">
          <a:xfrm>
            <a:off x="8312150" y="3314700"/>
            <a:ext cx="0" cy="125413"/>
          </a:xfrm>
          <a:custGeom>
            <a:avLst/>
            <a:gdLst/>
            <a:ahLst/>
            <a:cxnLst>
              <a:cxn ang="0">
                <a:pos x="0" y="124967"/>
              </a:cxn>
              <a:cxn ang="0">
                <a:pos x="0" y="0"/>
              </a:cxn>
            </a:cxnLst>
            <a:rect l="0" t="0" r="r" b="b"/>
            <a:pathLst>
              <a:path h="124967">
                <a:moveTo>
                  <a:pt x="0" y="124967"/>
                </a:moveTo>
                <a:lnTo>
                  <a:pt x="0" y="0"/>
                </a:lnTo>
              </a:path>
            </a:pathLst>
          </a:custGeom>
          <a:noFill/>
          <a:ln w="6096">
            <a:solidFill>
              <a:srgbClr val="000000"/>
            </a:solidFill>
            <a:round/>
            <a:headEnd/>
            <a:tailEnd/>
          </a:ln>
        </p:spPr>
        <p:txBody>
          <a:bodyPr lIns="0" tIns="0" rIns="0" bIns="0"/>
          <a:lstStyle/>
          <a:p>
            <a:endParaRPr lang="it-IT"/>
          </a:p>
        </p:txBody>
      </p:sp>
      <p:sp>
        <p:nvSpPr>
          <p:cNvPr id="206854" name="object 1043"/>
          <p:cNvSpPr>
            <a:spLocks/>
          </p:cNvSpPr>
          <p:nvPr/>
        </p:nvSpPr>
        <p:spPr bwMode="auto">
          <a:xfrm>
            <a:off x="8258175" y="3419475"/>
            <a:ext cx="57150" cy="63500"/>
          </a:xfrm>
          <a:custGeom>
            <a:avLst/>
            <a:gdLst/>
            <a:ahLst/>
            <a:cxnLst>
              <a:cxn ang="0">
                <a:pos x="23104" y="0"/>
              </a:cxn>
              <a:cxn ang="0">
                <a:pos x="11242" y="6310"/>
              </a:cxn>
              <a:cxn ang="0">
                <a:pos x="3054" y="17500"/>
              </a:cxn>
              <a:cxn ang="0">
                <a:pos x="0" y="31946"/>
              </a:cxn>
              <a:cxn ang="0">
                <a:pos x="1337" y="41581"/>
              </a:cxn>
              <a:cxn ang="0">
                <a:pos x="7710" y="53496"/>
              </a:cxn>
              <a:cxn ang="0">
                <a:pos x="18598" y="61597"/>
              </a:cxn>
              <a:cxn ang="0">
                <a:pos x="33183" y="64485"/>
              </a:cxn>
              <a:cxn ang="0">
                <a:pos x="43453" y="60627"/>
              </a:cxn>
              <a:cxn ang="0">
                <a:pos x="51525" y="51973"/>
              </a:cxn>
              <a:cxn ang="0">
                <a:pos x="56471" y="38498"/>
              </a:cxn>
              <a:cxn ang="0">
                <a:pos x="57365" y="20178"/>
              </a:cxn>
              <a:cxn ang="0">
                <a:pos x="50385" y="9376"/>
              </a:cxn>
              <a:cxn ang="0">
                <a:pos x="38841" y="2235"/>
              </a:cxn>
              <a:cxn ang="0">
                <a:pos x="23104" y="0"/>
              </a:cxn>
            </a:cxnLst>
            <a:rect l="0" t="0" r="r" b="b"/>
            <a:pathLst>
              <a:path w="57365" h="64485">
                <a:moveTo>
                  <a:pt x="23104" y="0"/>
                </a:moveTo>
                <a:lnTo>
                  <a:pt x="11242" y="6310"/>
                </a:lnTo>
                <a:lnTo>
                  <a:pt x="3054" y="17500"/>
                </a:lnTo>
                <a:lnTo>
                  <a:pt x="0" y="31946"/>
                </a:lnTo>
                <a:lnTo>
                  <a:pt x="1337" y="41581"/>
                </a:lnTo>
                <a:lnTo>
                  <a:pt x="7710" y="53496"/>
                </a:lnTo>
                <a:lnTo>
                  <a:pt x="18598" y="61597"/>
                </a:lnTo>
                <a:lnTo>
                  <a:pt x="33183" y="64485"/>
                </a:lnTo>
                <a:lnTo>
                  <a:pt x="43453" y="60627"/>
                </a:lnTo>
                <a:lnTo>
                  <a:pt x="51525" y="51973"/>
                </a:lnTo>
                <a:lnTo>
                  <a:pt x="56471" y="38498"/>
                </a:lnTo>
                <a:lnTo>
                  <a:pt x="57365" y="20178"/>
                </a:lnTo>
                <a:lnTo>
                  <a:pt x="50385" y="9376"/>
                </a:lnTo>
                <a:lnTo>
                  <a:pt x="38841" y="2235"/>
                </a:lnTo>
                <a:lnTo>
                  <a:pt x="23104" y="0"/>
                </a:lnTo>
              </a:path>
            </a:pathLst>
          </a:custGeom>
          <a:solidFill>
            <a:srgbClr val="FFFF66"/>
          </a:solidFill>
          <a:ln w="9525">
            <a:noFill/>
            <a:round/>
            <a:headEnd/>
            <a:tailEnd/>
          </a:ln>
        </p:spPr>
        <p:txBody>
          <a:bodyPr lIns="0" tIns="0" rIns="0" bIns="0"/>
          <a:lstStyle/>
          <a:p>
            <a:endParaRPr lang="it-IT"/>
          </a:p>
        </p:txBody>
      </p:sp>
      <p:sp>
        <p:nvSpPr>
          <p:cNvPr id="206855" name="object 1044"/>
          <p:cNvSpPr>
            <a:spLocks/>
          </p:cNvSpPr>
          <p:nvPr/>
        </p:nvSpPr>
        <p:spPr bwMode="auto">
          <a:xfrm>
            <a:off x="8258175" y="3419475"/>
            <a:ext cx="57150" cy="63500"/>
          </a:xfrm>
          <a:custGeom>
            <a:avLst/>
            <a:gdLst/>
            <a:ahLst/>
            <a:cxnLst>
              <a:cxn ang="0">
                <a:pos x="0" y="31946"/>
              </a:cxn>
              <a:cxn ang="0">
                <a:pos x="3054" y="17500"/>
              </a:cxn>
              <a:cxn ang="0">
                <a:pos x="11242" y="6310"/>
              </a:cxn>
              <a:cxn ang="0">
                <a:pos x="23104" y="0"/>
              </a:cxn>
              <a:cxn ang="0">
                <a:pos x="38841" y="2235"/>
              </a:cxn>
              <a:cxn ang="0">
                <a:pos x="50385" y="9376"/>
              </a:cxn>
              <a:cxn ang="0">
                <a:pos x="57365" y="20178"/>
              </a:cxn>
              <a:cxn ang="0">
                <a:pos x="56471" y="38498"/>
              </a:cxn>
              <a:cxn ang="0">
                <a:pos x="51525" y="51973"/>
              </a:cxn>
              <a:cxn ang="0">
                <a:pos x="43453" y="60627"/>
              </a:cxn>
              <a:cxn ang="0">
                <a:pos x="33183" y="64485"/>
              </a:cxn>
              <a:cxn ang="0">
                <a:pos x="18598" y="61597"/>
              </a:cxn>
              <a:cxn ang="0">
                <a:pos x="7710" y="53496"/>
              </a:cxn>
              <a:cxn ang="0">
                <a:pos x="1337" y="41581"/>
              </a:cxn>
              <a:cxn ang="0">
                <a:pos x="0" y="31946"/>
              </a:cxn>
            </a:cxnLst>
            <a:rect l="0" t="0" r="r" b="b"/>
            <a:pathLst>
              <a:path w="57365" h="64485">
                <a:moveTo>
                  <a:pt x="0" y="31946"/>
                </a:moveTo>
                <a:lnTo>
                  <a:pt x="3054" y="17500"/>
                </a:lnTo>
                <a:lnTo>
                  <a:pt x="11242" y="6310"/>
                </a:lnTo>
                <a:lnTo>
                  <a:pt x="23104" y="0"/>
                </a:lnTo>
                <a:lnTo>
                  <a:pt x="38841" y="2235"/>
                </a:lnTo>
                <a:lnTo>
                  <a:pt x="50385" y="9376"/>
                </a:lnTo>
                <a:lnTo>
                  <a:pt x="57365" y="20178"/>
                </a:lnTo>
                <a:lnTo>
                  <a:pt x="56471" y="38498"/>
                </a:lnTo>
                <a:lnTo>
                  <a:pt x="51525" y="51973"/>
                </a:lnTo>
                <a:lnTo>
                  <a:pt x="43453" y="60627"/>
                </a:lnTo>
                <a:lnTo>
                  <a:pt x="33183" y="64485"/>
                </a:lnTo>
                <a:lnTo>
                  <a:pt x="18598" y="61597"/>
                </a:lnTo>
                <a:lnTo>
                  <a:pt x="7710" y="53496"/>
                </a:lnTo>
                <a:lnTo>
                  <a:pt x="1337" y="41581"/>
                </a:lnTo>
                <a:lnTo>
                  <a:pt x="0" y="31946"/>
                </a:lnTo>
                <a:close/>
              </a:path>
            </a:pathLst>
          </a:custGeom>
          <a:noFill/>
          <a:ln w="6095">
            <a:solidFill>
              <a:srgbClr val="000000"/>
            </a:solidFill>
            <a:round/>
            <a:headEnd/>
            <a:tailEnd/>
          </a:ln>
        </p:spPr>
        <p:txBody>
          <a:bodyPr lIns="0" tIns="0" rIns="0" bIns="0"/>
          <a:lstStyle/>
          <a:p>
            <a:endParaRPr lang="it-IT"/>
          </a:p>
        </p:txBody>
      </p:sp>
      <p:sp>
        <p:nvSpPr>
          <p:cNvPr id="206856" name="object 1045"/>
          <p:cNvSpPr>
            <a:spLocks/>
          </p:cNvSpPr>
          <p:nvPr/>
        </p:nvSpPr>
        <p:spPr bwMode="auto">
          <a:xfrm>
            <a:off x="6692900" y="3833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206857" name="object 1046"/>
          <p:cNvSpPr>
            <a:spLocks/>
          </p:cNvSpPr>
          <p:nvPr/>
        </p:nvSpPr>
        <p:spPr bwMode="auto">
          <a:xfrm>
            <a:off x="6692900" y="3833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206858" name="object 1047"/>
          <p:cNvSpPr>
            <a:spLocks/>
          </p:cNvSpPr>
          <p:nvPr/>
        </p:nvSpPr>
        <p:spPr bwMode="auto">
          <a:xfrm>
            <a:off x="6899275" y="3730625"/>
            <a:ext cx="0" cy="123825"/>
          </a:xfrm>
          <a:custGeom>
            <a:avLst/>
            <a:gdLst/>
            <a:ahLst/>
            <a:cxnLst>
              <a:cxn ang="0">
                <a:pos x="0" y="123443"/>
              </a:cxn>
              <a:cxn ang="0">
                <a:pos x="0" y="0"/>
              </a:cxn>
            </a:cxnLst>
            <a:rect l="0" t="0" r="r" b="b"/>
            <a:pathLst>
              <a:path h="123444">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206859" name="object 1048"/>
          <p:cNvSpPr>
            <a:spLocks/>
          </p:cNvSpPr>
          <p:nvPr/>
        </p:nvSpPr>
        <p:spPr bwMode="auto">
          <a:xfrm>
            <a:off x="6942138" y="3730625"/>
            <a:ext cx="0" cy="123825"/>
          </a:xfrm>
          <a:custGeom>
            <a:avLst/>
            <a:gdLst/>
            <a:ahLst/>
            <a:cxnLst>
              <a:cxn ang="0">
                <a:pos x="0" y="123443"/>
              </a:cxn>
              <a:cxn ang="0">
                <a:pos x="0" y="0"/>
              </a:cxn>
            </a:cxnLst>
            <a:rect l="0" t="0" r="r" b="b"/>
            <a:pathLst>
              <a:path h="123444">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206860" name="object 1049"/>
          <p:cNvSpPr>
            <a:spLocks/>
          </p:cNvSpPr>
          <p:nvPr/>
        </p:nvSpPr>
        <p:spPr bwMode="auto">
          <a:xfrm>
            <a:off x="6888163" y="3833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206861" name="object 1050"/>
          <p:cNvSpPr>
            <a:spLocks/>
          </p:cNvSpPr>
          <p:nvPr/>
        </p:nvSpPr>
        <p:spPr bwMode="auto">
          <a:xfrm>
            <a:off x="6888163" y="3833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206862" name="object 1051"/>
          <p:cNvSpPr>
            <a:spLocks/>
          </p:cNvSpPr>
          <p:nvPr/>
        </p:nvSpPr>
        <p:spPr bwMode="auto">
          <a:xfrm>
            <a:off x="6988175" y="3833813"/>
            <a:ext cx="55563"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206863" name="object 1052"/>
          <p:cNvSpPr>
            <a:spLocks/>
          </p:cNvSpPr>
          <p:nvPr/>
        </p:nvSpPr>
        <p:spPr bwMode="auto">
          <a:xfrm>
            <a:off x="6988175" y="3833813"/>
            <a:ext cx="55563"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206864" name="object 1053"/>
          <p:cNvSpPr>
            <a:spLocks/>
          </p:cNvSpPr>
          <p:nvPr/>
        </p:nvSpPr>
        <p:spPr bwMode="auto">
          <a:xfrm>
            <a:off x="7085013" y="3833813"/>
            <a:ext cx="55562"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206865" name="object 1054"/>
          <p:cNvSpPr>
            <a:spLocks/>
          </p:cNvSpPr>
          <p:nvPr/>
        </p:nvSpPr>
        <p:spPr bwMode="auto">
          <a:xfrm>
            <a:off x="7085013" y="3833813"/>
            <a:ext cx="55562"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206866" name="object 1055"/>
          <p:cNvSpPr>
            <a:spLocks/>
          </p:cNvSpPr>
          <p:nvPr/>
        </p:nvSpPr>
        <p:spPr bwMode="auto">
          <a:xfrm>
            <a:off x="7291388" y="3635375"/>
            <a:ext cx="0" cy="219075"/>
          </a:xfrm>
          <a:custGeom>
            <a:avLst/>
            <a:gdLst/>
            <a:ahLst/>
            <a:cxnLst>
              <a:cxn ang="0">
                <a:pos x="0" y="0"/>
              </a:cxn>
              <a:cxn ang="0">
                <a:pos x="0" y="219456"/>
              </a:cxn>
            </a:cxnLst>
            <a:rect l="0" t="0" r="r" b="b"/>
            <a:pathLst>
              <a:path h="219455">
                <a:moveTo>
                  <a:pt x="0" y="0"/>
                </a:moveTo>
                <a:lnTo>
                  <a:pt x="0" y="219456"/>
                </a:lnTo>
              </a:path>
            </a:pathLst>
          </a:custGeom>
          <a:noFill/>
          <a:ln w="6096">
            <a:solidFill>
              <a:srgbClr val="000000"/>
            </a:solidFill>
            <a:round/>
            <a:headEnd/>
            <a:tailEnd/>
          </a:ln>
        </p:spPr>
        <p:txBody>
          <a:bodyPr lIns="0" tIns="0" rIns="0" bIns="0"/>
          <a:lstStyle/>
          <a:p>
            <a:endParaRPr lang="it-IT"/>
          </a:p>
        </p:txBody>
      </p:sp>
      <p:sp>
        <p:nvSpPr>
          <p:cNvPr id="206867" name="object 1056"/>
          <p:cNvSpPr>
            <a:spLocks/>
          </p:cNvSpPr>
          <p:nvPr/>
        </p:nvSpPr>
        <p:spPr bwMode="auto">
          <a:xfrm>
            <a:off x="7334250" y="3635375"/>
            <a:ext cx="0" cy="219075"/>
          </a:xfrm>
          <a:custGeom>
            <a:avLst/>
            <a:gdLst/>
            <a:ahLst/>
            <a:cxnLst>
              <a:cxn ang="0">
                <a:pos x="0" y="0"/>
              </a:cxn>
              <a:cxn ang="0">
                <a:pos x="0" y="219456"/>
              </a:cxn>
            </a:cxnLst>
            <a:rect l="0" t="0" r="r" b="b"/>
            <a:pathLst>
              <a:path h="219455">
                <a:moveTo>
                  <a:pt x="0" y="0"/>
                </a:moveTo>
                <a:lnTo>
                  <a:pt x="0" y="219456"/>
                </a:lnTo>
              </a:path>
            </a:pathLst>
          </a:custGeom>
          <a:noFill/>
          <a:ln w="6096">
            <a:solidFill>
              <a:srgbClr val="000000"/>
            </a:solidFill>
            <a:round/>
            <a:headEnd/>
            <a:tailEnd/>
          </a:ln>
        </p:spPr>
        <p:txBody>
          <a:bodyPr lIns="0" tIns="0" rIns="0" bIns="0"/>
          <a:lstStyle/>
          <a:p>
            <a:endParaRPr lang="it-IT"/>
          </a:p>
        </p:txBody>
      </p:sp>
      <p:sp>
        <p:nvSpPr>
          <p:cNvPr id="206868" name="object 1057"/>
          <p:cNvSpPr>
            <a:spLocks/>
          </p:cNvSpPr>
          <p:nvPr/>
        </p:nvSpPr>
        <p:spPr bwMode="auto">
          <a:xfrm>
            <a:off x="7280275" y="3833813"/>
            <a:ext cx="60325" cy="65087"/>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FF66"/>
          </a:solidFill>
          <a:ln w="9525">
            <a:noFill/>
            <a:round/>
            <a:headEnd/>
            <a:tailEnd/>
          </a:ln>
        </p:spPr>
        <p:txBody>
          <a:bodyPr lIns="0" tIns="0" rIns="0" bIns="0"/>
          <a:lstStyle/>
          <a:p>
            <a:endParaRPr lang="it-IT"/>
          </a:p>
        </p:txBody>
      </p:sp>
      <p:sp>
        <p:nvSpPr>
          <p:cNvPr id="206869" name="object 1058"/>
          <p:cNvSpPr>
            <a:spLocks/>
          </p:cNvSpPr>
          <p:nvPr/>
        </p:nvSpPr>
        <p:spPr bwMode="auto">
          <a:xfrm>
            <a:off x="7280275" y="3833813"/>
            <a:ext cx="60325" cy="65087"/>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206870" name="object 1059"/>
          <p:cNvSpPr>
            <a:spLocks/>
          </p:cNvSpPr>
          <p:nvPr/>
        </p:nvSpPr>
        <p:spPr bwMode="auto">
          <a:xfrm>
            <a:off x="7627938" y="3730625"/>
            <a:ext cx="0" cy="123825"/>
          </a:xfrm>
          <a:custGeom>
            <a:avLst/>
            <a:gdLst/>
            <a:ahLst/>
            <a:cxnLst>
              <a:cxn ang="0">
                <a:pos x="0" y="123443"/>
              </a:cxn>
              <a:cxn ang="0">
                <a:pos x="0" y="0"/>
              </a:cxn>
            </a:cxnLst>
            <a:rect l="0" t="0" r="r" b="b"/>
            <a:pathLst>
              <a:path h="123444">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206871" name="object 1060"/>
          <p:cNvSpPr>
            <a:spLocks/>
          </p:cNvSpPr>
          <p:nvPr/>
        </p:nvSpPr>
        <p:spPr bwMode="auto">
          <a:xfrm>
            <a:off x="7573963" y="3833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206872" name="object 1061"/>
          <p:cNvSpPr>
            <a:spLocks/>
          </p:cNvSpPr>
          <p:nvPr/>
        </p:nvSpPr>
        <p:spPr bwMode="auto">
          <a:xfrm>
            <a:off x="7573963" y="3833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206873" name="object 1062"/>
          <p:cNvSpPr>
            <a:spLocks/>
          </p:cNvSpPr>
          <p:nvPr/>
        </p:nvSpPr>
        <p:spPr bwMode="auto">
          <a:xfrm>
            <a:off x="7769225" y="3833813"/>
            <a:ext cx="60325" cy="65087"/>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FF66"/>
          </a:solidFill>
          <a:ln w="9525">
            <a:noFill/>
            <a:round/>
            <a:headEnd/>
            <a:tailEnd/>
          </a:ln>
        </p:spPr>
        <p:txBody>
          <a:bodyPr lIns="0" tIns="0" rIns="0" bIns="0"/>
          <a:lstStyle/>
          <a:p>
            <a:endParaRPr lang="it-IT"/>
          </a:p>
        </p:txBody>
      </p:sp>
      <p:sp>
        <p:nvSpPr>
          <p:cNvPr id="206874" name="object 1063"/>
          <p:cNvSpPr>
            <a:spLocks/>
          </p:cNvSpPr>
          <p:nvPr/>
        </p:nvSpPr>
        <p:spPr bwMode="auto">
          <a:xfrm>
            <a:off x="7769225" y="3833813"/>
            <a:ext cx="60325" cy="65087"/>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206875" name="object 1064"/>
          <p:cNvSpPr>
            <a:spLocks/>
          </p:cNvSpPr>
          <p:nvPr/>
        </p:nvSpPr>
        <p:spPr bwMode="auto">
          <a:xfrm>
            <a:off x="7977188" y="3730625"/>
            <a:ext cx="0" cy="123825"/>
          </a:xfrm>
          <a:custGeom>
            <a:avLst/>
            <a:gdLst/>
            <a:ahLst/>
            <a:cxnLst>
              <a:cxn ang="0">
                <a:pos x="0" y="123443"/>
              </a:cxn>
              <a:cxn ang="0">
                <a:pos x="0" y="0"/>
              </a:cxn>
            </a:cxnLst>
            <a:rect l="0" t="0" r="r" b="b"/>
            <a:pathLst>
              <a:path h="123444">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206876" name="object 1065"/>
          <p:cNvSpPr>
            <a:spLocks/>
          </p:cNvSpPr>
          <p:nvPr/>
        </p:nvSpPr>
        <p:spPr bwMode="auto">
          <a:xfrm>
            <a:off x="7967663" y="3833813"/>
            <a:ext cx="55562"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206877" name="object 1066"/>
          <p:cNvSpPr>
            <a:spLocks/>
          </p:cNvSpPr>
          <p:nvPr/>
        </p:nvSpPr>
        <p:spPr bwMode="auto">
          <a:xfrm>
            <a:off x="7967663" y="3833813"/>
            <a:ext cx="55562"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206878" name="object 1067"/>
          <p:cNvSpPr>
            <a:spLocks/>
          </p:cNvSpPr>
          <p:nvPr/>
        </p:nvSpPr>
        <p:spPr bwMode="auto">
          <a:xfrm>
            <a:off x="8215313" y="3730625"/>
            <a:ext cx="0" cy="123825"/>
          </a:xfrm>
          <a:custGeom>
            <a:avLst/>
            <a:gdLst/>
            <a:ahLst/>
            <a:cxnLst>
              <a:cxn ang="0">
                <a:pos x="0" y="123443"/>
              </a:cxn>
              <a:cxn ang="0">
                <a:pos x="0" y="0"/>
              </a:cxn>
            </a:cxnLst>
            <a:rect l="0" t="0" r="r" b="b"/>
            <a:pathLst>
              <a:path h="123444">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206879" name="object 1068"/>
          <p:cNvSpPr>
            <a:spLocks/>
          </p:cNvSpPr>
          <p:nvPr/>
        </p:nvSpPr>
        <p:spPr bwMode="auto">
          <a:xfrm>
            <a:off x="8162925" y="3833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206880" name="object 1069"/>
          <p:cNvSpPr>
            <a:spLocks/>
          </p:cNvSpPr>
          <p:nvPr/>
        </p:nvSpPr>
        <p:spPr bwMode="auto">
          <a:xfrm>
            <a:off x="8162925" y="3833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206881" name="object 1070"/>
          <p:cNvSpPr>
            <a:spLocks/>
          </p:cNvSpPr>
          <p:nvPr/>
        </p:nvSpPr>
        <p:spPr bwMode="auto">
          <a:xfrm>
            <a:off x="6888163" y="357663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206882" name="object 1071"/>
          <p:cNvSpPr>
            <a:spLocks/>
          </p:cNvSpPr>
          <p:nvPr/>
        </p:nvSpPr>
        <p:spPr bwMode="auto">
          <a:xfrm>
            <a:off x="6888163" y="357663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206883" name="object 1072"/>
          <p:cNvSpPr>
            <a:spLocks/>
          </p:cNvSpPr>
          <p:nvPr/>
        </p:nvSpPr>
        <p:spPr bwMode="auto">
          <a:xfrm>
            <a:off x="6988175" y="3576638"/>
            <a:ext cx="55563"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206884" name="object 1073"/>
          <p:cNvSpPr>
            <a:spLocks/>
          </p:cNvSpPr>
          <p:nvPr/>
        </p:nvSpPr>
        <p:spPr bwMode="auto">
          <a:xfrm>
            <a:off x="6988175" y="3576638"/>
            <a:ext cx="55563"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206885" name="object 1074"/>
          <p:cNvSpPr>
            <a:spLocks/>
          </p:cNvSpPr>
          <p:nvPr/>
        </p:nvSpPr>
        <p:spPr bwMode="auto">
          <a:xfrm>
            <a:off x="7181850" y="357663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206886" name="object 1075"/>
          <p:cNvSpPr>
            <a:spLocks/>
          </p:cNvSpPr>
          <p:nvPr/>
        </p:nvSpPr>
        <p:spPr bwMode="auto">
          <a:xfrm>
            <a:off x="7181850" y="357663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206887" name="object 1076"/>
          <p:cNvSpPr>
            <a:spLocks/>
          </p:cNvSpPr>
          <p:nvPr/>
        </p:nvSpPr>
        <p:spPr bwMode="auto">
          <a:xfrm>
            <a:off x="7573963" y="357663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206888" name="object 1077"/>
          <p:cNvSpPr>
            <a:spLocks/>
          </p:cNvSpPr>
          <p:nvPr/>
        </p:nvSpPr>
        <p:spPr bwMode="auto">
          <a:xfrm>
            <a:off x="7573963" y="357663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206889" name="object 1078"/>
          <p:cNvSpPr>
            <a:spLocks/>
          </p:cNvSpPr>
          <p:nvPr/>
        </p:nvSpPr>
        <p:spPr bwMode="auto">
          <a:xfrm>
            <a:off x="7673975" y="3576638"/>
            <a:ext cx="55563"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206890" name="object 1079"/>
          <p:cNvSpPr>
            <a:spLocks/>
          </p:cNvSpPr>
          <p:nvPr/>
        </p:nvSpPr>
        <p:spPr bwMode="auto">
          <a:xfrm>
            <a:off x="7673975" y="3576638"/>
            <a:ext cx="55563"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206891" name="object 1080"/>
          <p:cNvSpPr>
            <a:spLocks/>
          </p:cNvSpPr>
          <p:nvPr/>
        </p:nvSpPr>
        <p:spPr bwMode="auto">
          <a:xfrm>
            <a:off x="7967663" y="3576638"/>
            <a:ext cx="55562" cy="65087"/>
          </a:xfrm>
          <a:custGeom>
            <a:avLst/>
            <a:gdLst/>
            <a:ahLst/>
            <a:cxnLst>
              <a:cxn ang="0">
                <a:pos x="22442" y="0"/>
              </a:cxn>
              <a:cxn ang="0">
                <a:pos x="10908" y="6446"/>
              </a:cxn>
              <a:cxn ang="0">
                <a:pos x="2960" y="17877"/>
              </a:cxn>
              <a:cxn ang="0">
                <a:pos x="0" y="32678"/>
              </a:cxn>
              <a:cxn ang="0">
                <a:pos x="1342" y="42720"/>
              </a:cxn>
              <a:cxn ang="0">
                <a:pos x="7589" y="54839"/>
              </a:cxn>
              <a:cxn ang="0">
                <a:pos x="18259" y="63040"/>
              </a:cxn>
              <a:cxn ang="0">
                <a:pos x="32612" y="65936"/>
              </a:cxn>
              <a:cxn ang="0">
                <a:pos x="42529" y="61922"/>
              </a:cxn>
              <a:cxn ang="0">
                <a:pos x="50303" y="53067"/>
              </a:cxn>
              <a:cxn ang="0">
                <a:pos x="55059" y="39328"/>
              </a:cxn>
              <a:cxn ang="0">
                <a:pos x="55920" y="20663"/>
              </a:cxn>
              <a:cxn ang="0">
                <a:pos x="49130" y="9581"/>
              </a:cxn>
              <a:cxn ang="0">
                <a:pos x="37855" y="2276"/>
              </a:cxn>
              <a:cxn ang="0">
                <a:pos x="22442" y="0"/>
              </a:cxn>
            </a:cxnLst>
            <a:rect l="0" t="0" r="r" b="b"/>
            <a:pathLst>
              <a:path w="55920" h="65936">
                <a:moveTo>
                  <a:pt x="22442" y="0"/>
                </a:moveTo>
                <a:lnTo>
                  <a:pt x="10908" y="6446"/>
                </a:lnTo>
                <a:lnTo>
                  <a:pt x="2960" y="17877"/>
                </a:lnTo>
                <a:lnTo>
                  <a:pt x="0" y="32678"/>
                </a:lnTo>
                <a:lnTo>
                  <a:pt x="1342" y="42720"/>
                </a:lnTo>
                <a:lnTo>
                  <a:pt x="7589" y="54839"/>
                </a:lnTo>
                <a:lnTo>
                  <a:pt x="18259" y="63040"/>
                </a:lnTo>
                <a:lnTo>
                  <a:pt x="32612" y="65936"/>
                </a:lnTo>
                <a:lnTo>
                  <a:pt x="42529" y="61922"/>
                </a:lnTo>
                <a:lnTo>
                  <a:pt x="50303" y="53067"/>
                </a:lnTo>
                <a:lnTo>
                  <a:pt x="55059" y="39328"/>
                </a:lnTo>
                <a:lnTo>
                  <a:pt x="55920" y="20663"/>
                </a:lnTo>
                <a:lnTo>
                  <a:pt x="49130" y="9581"/>
                </a:lnTo>
                <a:lnTo>
                  <a:pt x="37855" y="2276"/>
                </a:lnTo>
                <a:lnTo>
                  <a:pt x="22442" y="0"/>
                </a:lnTo>
              </a:path>
            </a:pathLst>
          </a:custGeom>
          <a:solidFill>
            <a:srgbClr val="FFFF66"/>
          </a:solidFill>
          <a:ln w="9525">
            <a:noFill/>
            <a:round/>
            <a:headEnd/>
            <a:tailEnd/>
          </a:ln>
        </p:spPr>
        <p:txBody>
          <a:bodyPr lIns="0" tIns="0" rIns="0" bIns="0"/>
          <a:lstStyle/>
          <a:p>
            <a:endParaRPr lang="it-IT"/>
          </a:p>
        </p:txBody>
      </p:sp>
      <p:sp>
        <p:nvSpPr>
          <p:cNvPr id="206892" name="object 1081"/>
          <p:cNvSpPr>
            <a:spLocks/>
          </p:cNvSpPr>
          <p:nvPr/>
        </p:nvSpPr>
        <p:spPr bwMode="auto">
          <a:xfrm>
            <a:off x="7967663" y="3576638"/>
            <a:ext cx="55562" cy="65087"/>
          </a:xfrm>
          <a:custGeom>
            <a:avLst/>
            <a:gdLst/>
            <a:ahLst/>
            <a:cxnLst>
              <a:cxn ang="0">
                <a:pos x="0" y="32678"/>
              </a:cxn>
              <a:cxn ang="0">
                <a:pos x="2960" y="17877"/>
              </a:cxn>
              <a:cxn ang="0">
                <a:pos x="10908" y="6446"/>
              </a:cxn>
              <a:cxn ang="0">
                <a:pos x="22442" y="0"/>
              </a:cxn>
              <a:cxn ang="0">
                <a:pos x="37855" y="2276"/>
              </a:cxn>
              <a:cxn ang="0">
                <a:pos x="49130" y="9581"/>
              </a:cxn>
              <a:cxn ang="0">
                <a:pos x="55920" y="20663"/>
              </a:cxn>
              <a:cxn ang="0">
                <a:pos x="55059" y="39328"/>
              </a:cxn>
              <a:cxn ang="0">
                <a:pos x="50303" y="53067"/>
              </a:cxn>
              <a:cxn ang="0">
                <a:pos x="42529" y="61922"/>
              </a:cxn>
              <a:cxn ang="0">
                <a:pos x="32612" y="65936"/>
              </a:cxn>
              <a:cxn ang="0">
                <a:pos x="18259" y="63040"/>
              </a:cxn>
              <a:cxn ang="0">
                <a:pos x="7589" y="54839"/>
              </a:cxn>
              <a:cxn ang="0">
                <a:pos x="1342" y="42720"/>
              </a:cxn>
              <a:cxn ang="0">
                <a:pos x="0" y="32678"/>
              </a:cxn>
            </a:cxnLst>
            <a:rect l="0" t="0" r="r" b="b"/>
            <a:pathLst>
              <a:path w="55920" h="65936">
                <a:moveTo>
                  <a:pt x="0" y="32678"/>
                </a:moveTo>
                <a:lnTo>
                  <a:pt x="2960" y="17877"/>
                </a:lnTo>
                <a:lnTo>
                  <a:pt x="10908" y="6446"/>
                </a:lnTo>
                <a:lnTo>
                  <a:pt x="22442" y="0"/>
                </a:lnTo>
                <a:lnTo>
                  <a:pt x="37855" y="2276"/>
                </a:lnTo>
                <a:lnTo>
                  <a:pt x="49130" y="9581"/>
                </a:lnTo>
                <a:lnTo>
                  <a:pt x="55920" y="20663"/>
                </a:lnTo>
                <a:lnTo>
                  <a:pt x="55059" y="39328"/>
                </a:lnTo>
                <a:lnTo>
                  <a:pt x="50303" y="53067"/>
                </a:lnTo>
                <a:lnTo>
                  <a:pt x="42529" y="61922"/>
                </a:lnTo>
                <a:lnTo>
                  <a:pt x="32612" y="65936"/>
                </a:lnTo>
                <a:lnTo>
                  <a:pt x="18259" y="63040"/>
                </a:lnTo>
                <a:lnTo>
                  <a:pt x="7589" y="54839"/>
                </a:lnTo>
                <a:lnTo>
                  <a:pt x="1342" y="42720"/>
                </a:lnTo>
                <a:lnTo>
                  <a:pt x="0" y="32678"/>
                </a:lnTo>
                <a:close/>
              </a:path>
            </a:pathLst>
          </a:custGeom>
          <a:noFill/>
          <a:ln w="6096">
            <a:solidFill>
              <a:srgbClr val="000000"/>
            </a:solidFill>
            <a:round/>
            <a:headEnd/>
            <a:tailEnd/>
          </a:ln>
        </p:spPr>
        <p:txBody>
          <a:bodyPr lIns="0" tIns="0" rIns="0" bIns="0"/>
          <a:lstStyle/>
          <a:p>
            <a:endParaRPr lang="it-IT"/>
          </a:p>
        </p:txBody>
      </p:sp>
      <p:sp>
        <p:nvSpPr>
          <p:cNvPr id="206893" name="object 1082"/>
          <p:cNvSpPr>
            <a:spLocks/>
          </p:cNvSpPr>
          <p:nvPr/>
        </p:nvSpPr>
        <p:spPr bwMode="auto">
          <a:xfrm>
            <a:off x="8062913" y="3576638"/>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206894" name="object 1083"/>
          <p:cNvSpPr>
            <a:spLocks/>
          </p:cNvSpPr>
          <p:nvPr/>
        </p:nvSpPr>
        <p:spPr bwMode="auto">
          <a:xfrm>
            <a:off x="8062913" y="3576638"/>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206895" name="object 1084"/>
          <p:cNvSpPr>
            <a:spLocks/>
          </p:cNvSpPr>
          <p:nvPr/>
        </p:nvSpPr>
        <p:spPr bwMode="auto">
          <a:xfrm>
            <a:off x="7280275" y="3576638"/>
            <a:ext cx="60325" cy="65087"/>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FF66"/>
          </a:solidFill>
          <a:ln w="9525">
            <a:noFill/>
            <a:round/>
            <a:headEnd/>
            <a:tailEnd/>
          </a:ln>
        </p:spPr>
        <p:txBody>
          <a:bodyPr lIns="0" tIns="0" rIns="0" bIns="0"/>
          <a:lstStyle/>
          <a:p>
            <a:endParaRPr lang="it-IT"/>
          </a:p>
        </p:txBody>
      </p:sp>
      <p:sp>
        <p:nvSpPr>
          <p:cNvPr id="206896" name="object 1085"/>
          <p:cNvSpPr>
            <a:spLocks/>
          </p:cNvSpPr>
          <p:nvPr/>
        </p:nvSpPr>
        <p:spPr bwMode="auto">
          <a:xfrm>
            <a:off x="7280275" y="3576638"/>
            <a:ext cx="60325" cy="65087"/>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206897" name="object 1086"/>
          <p:cNvSpPr>
            <a:spLocks/>
          </p:cNvSpPr>
          <p:nvPr/>
        </p:nvSpPr>
        <p:spPr bwMode="auto">
          <a:xfrm>
            <a:off x="8312150" y="3730625"/>
            <a:ext cx="0" cy="123825"/>
          </a:xfrm>
          <a:custGeom>
            <a:avLst/>
            <a:gdLst/>
            <a:ahLst/>
            <a:cxnLst>
              <a:cxn ang="0">
                <a:pos x="0" y="123443"/>
              </a:cxn>
              <a:cxn ang="0">
                <a:pos x="0" y="0"/>
              </a:cxn>
            </a:cxnLst>
            <a:rect l="0" t="0" r="r" b="b"/>
            <a:pathLst>
              <a:path h="123444">
                <a:moveTo>
                  <a:pt x="0" y="123443"/>
                </a:moveTo>
                <a:lnTo>
                  <a:pt x="0" y="0"/>
                </a:lnTo>
              </a:path>
            </a:pathLst>
          </a:custGeom>
          <a:noFill/>
          <a:ln w="6096">
            <a:solidFill>
              <a:srgbClr val="000000"/>
            </a:solidFill>
            <a:round/>
            <a:headEnd/>
            <a:tailEnd/>
          </a:ln>
        </p:spPr>
        <p:txBody>
          <a:bodyPr lIns="0" tIns="0" rIns="0" bIns="0"/>
          <a:lstStyle/>
          <a:p>
            <a:endParaRPr lang="it-IT"/>
          </a:p>
        </p:txBody>
      </p:sp>
      <p:sp>
        <p:nvSpPr>
          <p:cNvPr id="206898" name="object 1087"/>
          <p:cNvSpPr>
            <a:spLocks/>
          </p:cNvSpPr>
          <p:nvPr/>
        </p:nvSpPr>
        <p:spPr bwMode="auto">
          <a:xfrm>
            <a:off x="8258175" y="3833813"/>
            <a:ext cx="57150" cy="65087"/>
          </a:xfrm>
          <a:custGeom>
            <a:avLst/>
            <a:gdLst/>
            <a:ahLst/>
            <a:cxnLst>
              <a:cxn ang="0">
                <a:pos x="22604" y="0"/>
              </a:cxn>
              <a:cxn ang="0">
                <a:pos x="10983" y="6535"/>
              </a:cxn>
              <a:cxn ang="0">
                <a:pos x="2980" y="17909"/>
              </a:cxn>
              <a:cxn ang="0">
                <a:pos x="0" y="32560"/>
              </a:cxn>
              <a:cxn ang="0">
                <a:pos x="1754" y="43787"/>
              </a:cxn>
              <a:cxn ang="0">
                <a:pos x="8433" y="55305"/>
              </a:cxn>
              <a:cxn ang="0">
                <a:pos x="19535" y="63021"/>
              </a:cxn>
              <a:cxn ang="0">
                <a:pos x="34458" y="65650"/>
              </a:cxn>
              <a:cxn ang="0">
                <a:pos x="44247" y="61325"/>
              </a:cxn>
              <a:cxn ang="0">
                <a:pos x="51860" y="52297"/>
              </a:cxn>
              <a:cxn ang="0">
                <a:pos x="56427" y="38471"/>
              </a:cxn>
              <a:cxn ang="0">
                <a:pos x="57081" y="19754"/>
              </a:cxn>
              <a:cxn ang="0">
                <a:pos x="49956" y="9083"/>
              </a:cxn>
              <a:cxn ang="0">
                <a:pos x="38362" y="2102"/>
              </a:cxn>
              <a:cxn ang="0">
                <a:pos x="22604" y="0"/>
              </a:cxn>
            </a:cxnLst>
            <a:rect l="0" t="0" r="r" b="b"/>
            <a:pathLst>
              <a:path w="57081" h="65650">
                <a:moveTo>
                  <a:pt x="22604" y="0"/>
                </a:moveTo>
                <a:lnTo>
                  <a:pt x="10983" y="6535"/>
                </a:lnTo>
                <a:lnTo>
                  <a:pt x="2980" y="17909"/>
                </a:lnTo>
                <a:lnTo>
                  <a:pt x="0" y="32560"/>
                </a:lnTo>
                <a:lnTo>
                  <a:pt x="1754" y="43787"/>
                </a:lnTo>
                <a:lnTo>
                  <a:pt x="8433" y="55305"/>
                </a:lnTo>
                <a:lnTo>
                  <a:pt x="19535" y="63021"/>
                </a:lnTo>
                <a:lnTo>
                  <a:pt x="34458" y="65650"/>
                </a:lnTo>
                <a:lnTo>
                  <a:pt x="44247" y="61325"/>
                </a:lnTo>
                <a:lnTo>
                  <a:pt x="51860" y="52297"/>
                </a:lnTo>
                <a:lnTo>
                  <a:pt x="56427" y="38471"/>
                </a:lnTo>
                <a:lnTo>
                  <a:pt x="57081" y="19754"/>
                </a:lnTo>
                <a:lnTo>
                  <a:pt x="49956" y="9083"/>
                </a:lnTo>
                <a:lnTo>
                  <a:pt x="38362" y="2102"/>
                </a:lnTo>
                <a:lnTo>
                  <a:pt x="22604" y="0"/>
                </a:lnTo>
              </a:path>
            </a:pathLst>
          </a:custGeom>
          <a:solidFill>
            <a:srgbClr val="FFFF66"/>
          </a:solidFill>
          <a:ln w="9525">
            <a:noFill/>
            <a:round/>
            <a:headEnd/>
            <a:tailEnd/>
          </a:ln>
        </p:spPr>
        <p:txBody>
          <a:bodyPr lIns="0" tIns="0" rIns="0" bIns="0"/>
          <a:lstStyle/>
          <a:p>
            <a:endParaRPr lang="it-IT"/>
          </a:p>
        </p:txBody>
      </p:sp>
      <p:sp>
        <p:nvSpPr>
          <p:cNvPr id="206899" name="object 1088"/>
          <p:cNvSpPr>
            <a:spLocks/>
          </p:cNvSpPr>
          <p:nvPr/>
        </p:nvSpPr>
        <p:spPr bwMode="auto">
          <a:xfrm>
            <a:off x="8258175" y="3833813"/>
            <a:ext cx="57150" cy="65087"/>
          </a:xfrm>
          <a:custGeom>
            <a:avLst/>
            <a:gdLst/>
            <a:ahLst/>
            <a:cxnLst>
              <a:cxn ang="0">
                <a:pos x="0" y="32560"/>
              </a:cxn>
              <a:cxn ang="0">
                <a:pos x="2980" y="17909"/>
              </a:cxn>
              <a:cxn ang="0">
                <a:pos x="10983" y="6535"/>
              </a:cxn>
              <a:cxn ang="0">
                <a:pos x="22604" y="0"/>
              </a:cxn>
              <a:cxn ang="0">
                <a:pos x="38362" y="2102"/>
              </a:cxn>
              <a:cxn ang="0">
                <a:pos x="49956" y="9083"/>
              </a:cxn>
              <a:cxn ang="0">
                <a:pos x="57081" y="19754"/>
              </a:cxn>
              <a:cxn ang="0">
                <a:pos x="56427" y="38471"/>
              </a:cxn>
              <a:cxn ang="0">
                <a:pos x="51860" y="52297"/>
              </a:cxn>
              <a:cxn ang="0">
                <a:pos x="44247" y="61325"/>
              </a:cxn>
              <a:cxn ang="0">
                <a:pos x="34458" y="65650"/>
              </a:cxn>
              <a:cxn ang="0">
                <a:pos x="19535" y="63021"/>
              </a:cxn>
              <a:cxn ang="0">
                <a:pos x="8433" y="55305"/>
              </a:cxn>
              <a:cxn ang="0">
                <a:pos x="1754" y="43787"/>
              </a:cxn>
              <a:cxn ang="0">
                <a:pos x="0" y="32560"/>
              </a:cxn>
            </a:cxnLst>
            <a:rect l="0" t="0" r="r" b="b"/>
            <a:pathLst>
              <a:path w="57081" h="65650">
                <a:moveTo>
                  <a:pt x="0" y="32560"/>
                </a:moveTo>
                <a:lnTo>
                  <a:pt x="2980" y="17909"/>
                </a:lnTo>
                <a:lnTo>
                  <a:pt x="10983" y="6535"/>
                </a:lnTo>
                <a:lnTo>
                  <a:pt x="22604" y="0"/>
                </a:lnTo>
                <a:lnTo>
                  <a:pt x="38362" y="2102"/>
                </a:lnTo>
                <a:lnTo>
                  <a:pt x="49956" y="9083"/>
                </a:lnTo>
                <a:lnTo>
                  <a:pt x="57081" y="19754"/>
                </a:lnTo>
                <a:lnTo>
                  <a:pt x="56427" y="38471"/>
                </a:lnTo>
                <a:lnTo>
                  <a:pt x="51860" y="52297"/>
                </a:lnTo>
                <a:lnTo>
                  <a:pt x="44247" y="61325"/>
                </a:lnTo>
                <a:lnTo>
                  <a:pt x="34458" y="65650"/>
                </a:lnTo>
                <a:lnTo>
                  <a:pt x="19535" y="63021"/>
                </a:lnTo>
                <a:lnTo>
                  <a:pt x="8433" y="55305"/>
                </a:lnTo>
                <a:lnTo>
                  <a:pt x="1754" y="43787"/>
                </a:lnTo>
                <a:lnTo>
                  <a:pt x="0" y="32560"/>
                </a:lnTo>
                <a:close/>
              </a:path>
            </a:pathLst>
          </a:custGeom>
          <a:noFill/>
          <a:ln w="6096">
            <a:solidFill>
              <a:srgbClr val="000000"/>
            </a:solidFill>
            <a:round/>
            <a:headEnd/>
            <a:tailEnd/>
          </a:ln>
        </p:spPr>
        <p:txBody>
          <a:bodyPr lIns="0" tIns="0" rIns="0" bIns="0"/>
          <a:lstStyle/>
          <a:p>
            <a:endParaRPr lang="it-IT"/>
          </a:p>
        </p:txBody>
      </p:sp>
      <p:sp>
        <p:nvSpPr>
          <p:cNvPr id="206900" name="object 1089"/>
          <p:cNvSpPr>
            <a:spLocks/>
          </p:cNvSpPr>
          <p:nvPr/>
        </p:nvSpPr>
        <p:spPr bwMode="auto">
          <a:xfrm>
            <a:off x="7862888" y="3576638"/>
            <a:ext cx="60325" cy="65087"/>
          </a:xfrm>
          <a:custGeom>
            <a:avLst/>
            <a:gdLst/>
            <a:ahLst/>
            <a:cxnLst>
              <a:cxn ang="0">
                <a:pos x="22707" y="0"/>
              </a:cxn>
              <a:cxn ang="0">
                <a:pos x="10998" y="6618"/>
              </a:cxn>
              <a:cxn ang="0">
                <a:pos x="2976" y="17934"/>
              </a:cxn>
              <a:cxn ang="0">
                <a:pos x="0" y="32435"/>
              </a:cxn>
              <a:cxn ang="0">
                <a:pos x="25" y="33827"/>
              </a:cxn>
              <a:cxn ang="0">
                <a:pos x="2908" y="46373"/>
              </a:cxn>
              <a:cxn ang="0">
                <a:pos x="10445" y="56436"/>
              </a:cxn>
              <a:cxn ang="0">
                <a:pos x="22466" y="62913"/>
              </a:cxn>
              <a:cxn ang="0">
                <a:pos x="38798" y="64703"/>
              </a:cxn>
              <a:cxn ang="0">
                <a:pos x="50241" y="57916"/>
              </a:cxn>
              <a:cxn ang="0">
                <a:pos x="58059" y="46429"/>
              </a:cxn>
              <a:cxn ang="0">
                <a:pos x="60950" y="31582"/>
              </a:cxn>
              <a:cxn ang="0">
                <a:pos x="58216" y="18840"/>
              </a:cxn>
              <a:cxn ang="0">
                <a:pos x="50781" y="8582"/>
              </a:cxn>
              <a:cxn ang="0">
                <a:pos x="38870" y="1929"/>
              </a:cxn>
              <a:cxn ang="0">
                <a:pos x="22707" y="0"/>
              </a:cxn>
            </a:cxnLst>
            <a:rect l="0" t="0" r="r" b="b"/>
            <a:pathLst>
              <a:path w="60950" h="64703">
                <a:moveTo>
                  <a:pt x="22707" y="0"/>
                </a:moveTo>
                <a:lnTo>
                  <a:pt x="10998" y="6618"/>
                </a:lnTo>
                <a:lnTo>
                  <a:pt x="2976" y="17934"/>
                </a:lnTo>
                <a:lnTo>
                  <a:pt x="0" y="32435"/>
                </a:lnTo>
                <a:lnTo>
                  <a:pt x="25" y="33827"/>
                </a:lnTo>
                <a:lnTo>
                  <a:pt x="2908" y="46373"/>
                </a:lnTo>
                <a:lnTo>
                  <a:pt x="10445" y="56436"/>
                </a:lnTo>
                <a:lnTo>
                  <a:pt x="22466" y="62913"/>
                </a:lnTo>
                <a:lnTo>
                  <a:pt x="38798" y="64703"/>
                </a:lnTo>
                <a:lnTo>
                  <a:pt x="50241" y="57916"/>
                </a:lnTo>
                <a:lnTo>
                  <a:pt x="58059" y="46429"/>
                </a:lnTo>
                <a:lnTo>
                  <a:pt x="60950" y="31582"/>
                </a:lnTo>
                <a:lnTo>
                  <a:pt x="58216" y="18840"/>
                </a:lnTo>
                <a:lnTo>
                  <a:pt x="50781" y="8582"/>
                </a:lnTo>
                <a:lnTo>
                  <a:pt x="38870" y="1929"/>
                </a:lnTo>
                <a:lnTo>
                  <a:pt x="22707" y="0"/>
                </a:lnTo>
              </a:path>
            </a:pathLst>
          </a:custGeom>
          <a:solidFill>
            <a:srgbClr val="FFFF66"/>
          </a:solidFill>
          <a:ln w="9525">
            <a:noFill/>
            <a:round/>
            <a:headEnd/>
            <a:tailEnd/>
          </a:ln>
        </p:spPr>
        <p:txBody>
          <a:bodyPr lIns="0" tIns="0" rIns="0" bIns="0"/>
          <a:lstStyle/>
          <a:p>
            <a:endParaRPr lang="it-IT"/>
          </a:p>
        </p:txBody>
      </p:sp>
      <p:sp>
        <p:nvSpPr>
          <p:cNvPr id="206901" name="object 1090"/>
          <p:cNvSpPr>
            <a:spLocks/>
          </p:cNvSpPr>
          <p:nvPr/>
        </p:nvSpPr>
        <p:spPr bwMode="auto">
          <a:xfrm>
            <a:off x="7862888" y="3576638"/>
            <a:ext cx="60325" cy="65087"/>
          </a:xfrm>
          <a:custGeom>
            <a:avLst/>
            <a:gdLst/>
            <a:ahLst/>
            <a:cxnLst>
              <a:cxn ang="0">
                <a:pos x="0" y="32435"/>
              </a:cxn>
              <a:cxn ang="0">
                <a:pos x="2976" y="17934"/>
              </a:cxn>
              <a:cxn ang="0">
                <a:pos x="10998" y="6618"/>
              </a:cxn>
              <a:cxn ang="0">
                <a:pos x="22707" y="0"/>
              </a:cxn>
              <a:cxn ang="0">
                <a:pos x="38870" y="1929"/>
              </a:cxn>
              <a:cxn ang="0">
                <a:pos x="50781" y="8582"/>
              </a:cxn>
              <a:cxn ang="0">
                <a:pos x="58216" y="18840"/>
              </a:cxn>
              <a:cxn ang="0">
                <a:pos x="60950" y="31582"/>
              </a:cxn>
              <a:cxn ang="0">
                <a:pos x="58059" y="46429"/>
              </a:cxn>
              <a:cxn ang="0">
                <a:pos x="50241" y="57916"/>
              </a:cxn>
              <a:cxn ang="0">
                <a:pos x="38798" y="64703"/>
              </a:cxn>
              <a:cxn ang="0">
                <a:pos x="22466" y="62913"/>
              </a:cxn>
              <a:cxn ang="0">
                <a:pos x="10445" y="56436"/>
              </a:cxn>
              <a:cxn ang="0">
                <a:pos x="2908" y="46373"/>
              </a:cxn>
              <a:cxn ang="0">
                <a:pos x="25" y="33827"/>
              </a:cxn>
              <a:cxn ang="0">
                <a:pos x="0" y="32435"/>
              </a:cxn>
            </a:cxnLst>
            <a:rect l="0" t="0" r="r" b="b"/>
            <a:pathLst>
              <a:path w="60950" h="64703">
                <a:moveTo>
                  <a:pt x="0" y="32435"/>
                </a:moveTo>
                <a:lnTo>
                  <a:pt x="2976" y="17934"/>
                </a:lnTo>
                <a:lnTo>
                  <a:pt x="10998" y="6618"/>
                </a:lnTo>
                <a:lnTo>
                  <a:pt x="22707" y="0"/>
                </a:lnTo>
                <a:lnTo>
                  <a:pt x="38870" y="1929"/>
                </a:lnTo>
                <a:lnTo>
                  <a:pt x="50781" y="8582"/>
                </a:lnTo>
                <a:lnTo>
                  <a:pt x="58216" y="18840"/>
                </a:lnTo>
                <a:lnTo>
                  <a:pt x="60950" y="31582"/>
                </a:lnTo>
                <a:lnTo>
                  <a:pt x="58059" y="46429"/>
                </a:lnTo>
                <a:lnTo>
                  <a:pt x="50241" y="57916"/>
                </a:lnTo>
                <a:lnTo>
                  <a:pt x="38798" y="64703"/>
                </a:lnTo>
                <a:lnTo>
                  <a:pt x="22466" y="62913"/>
                </a:lnTo>
                <a:lnTo>
                  <a:pt x="10445" y="56436"/>
                </a:lnTo>
                <a:lnTo>
                  <a:pt x="2908" y="46373"/>
                </a:lnTo>
                <a:lnTo>
                  <a:pt x="25" y="33827"/>
                </a:lnTo>
                <a:lnTo>
                  <a:pt x="0" y="32435"/>
                </a:lnTo>
                <a:close/>
              </a:path>
            </a:pathLst>
          </a:custGeom>
          <a:noFill/>
          <a:ln w="6096">
            <a:solidFill>
              <a:srgbClr val="000000"/>
            </a:solidFill>
            <a:round/>
            <a:headEnd/>
            <a:tailEnd/>
          </a:ln>
        </p:spPr>
        <p:txBody>
          <a:bodyPr lIns="0" tIns="0" rIns="0" bIns="0"/>
          <a:lstStyle/>
          <a:p>
            <a:endParaRPr lang="it-IT"/>
          </a:p>
        </p:txBody>
      </p:sp>
      <p:sp>
        <p:nvSpPr>
          <p:cNvPr id="206902" name="object 1091"/>
          <p:cNvSpPr>
            <a:spLocks/>
          </p:cNvSpPr>
          <p:nvPr/>
        </p:nvSpPr>
        <p:spPr bwMode="auto">
          <a:xfrm>
            <a:off x="7872413" y="363537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206903" name="object 1092"/>
          <p:cNvSpPr>
            <a:spLocks/>
          </p:cNvSpPr>
          <p:nvPr/>
        </p:nvSpPr>
        <p:spPr bwMode="auto">
          <a:xfrm>
            <a:off x="7916863" y="3635375"/>
            <a:ext cx="0" cy="76200"/>
          </a:xfrm>
          <a:custGeom>
            <a:avLst/>
            <a:gdLst/>
            <a:ahLst/>
            <a:cxnLst>
              <a:cxn ang="0">
                <a:pos x="0" y="0"/>
              </a:cxn>
              <a:cxn ang="0">
                <a:pos x="0" y="76200"/>
              </a:cxn>
            </a:cxnLst>
            <a:rect l="0" t="0" r="r" b="b"/>
            <a:pathLst>
              <a:path h="76200">
                <a:moveTo>
                  <a:pt x="0" y="0"/>
                </a:moveTo>
                <a:lnTo>
                  <a:pt x="0" y="76200"/>
                </a:lnTo>
              </a:path>
            </a:pathLst>
          </a:custGeom>
          <a:noFill/>
          <a:ln w="6096">
            <a:solidFill>
              <a:srgbClr val="000000"/>
            </a:solidFill>
            <a:round/>
            <a:headEnd/>
            <a:tailEnd/>
          </a:ln>
        </p:spPr>
        <p:txBody>
          <a:bodyPr lIns="0" tIns="0" rIns="0" bIns="0"/>
          <a:lstStyle/>
          <a:p>
            <a:endParaRPr lang="it-IT"/>
          </a:p>
        </p:txBody>
      </p:sp>
      <p:sp>
        <p:nvSpPr>
          <p:cNvPr id="206904" name="object 1093"/>
          <p:cNvSpPr>
            <a:spLocks/>
          </p:cNvSpPr>
          <p:nvPr/>
        </p:nvSpPr>
        <p:spPr bwMode="auto">
          <a:xfrm>
            <a:off x="7431088" y="3733800"/>
            <a:ext cx="0" cy="125413"/>
          </a:xfrm>
          <a:custGeom>
            <a:avLst/>
            <a:gdLst/>
            <a:ahLst/>
            <a:cxnLst>
              <a:cxn ang="0">
                <a:pos x="0" y="124968"/>
              </a:cxn>
              <a:cxn ang="0">
                <a:pos x="0" y="0"/>
              </a:cxn>
            </a:cxnLst>
            <a:rect l="0" t="0" r="r" b="b"/>
            <a:pathLst>
              <a:path h="124968">
                <a:moveTo>
                  <a:pt x="0" y="124968"/>
                </a:moveTo>
                <a:lnTo>
                  <a:pt x="0" y="0"/>
                </a:lnTo>
              </a:path>
            </a:pathLst>
          </a:custGeom>
          <a:noFill/>
          <a:ln w="6096">
            <a:solidFill>
              <a:srgbClr val="000000"/>
            </a:solidFill>
            <a:round/>
            <a:headEnd/>
            <a:tailEnd/>
          </a:ln>
        </p:spPr>
        <p:txBody>
          <a:bodyPr lIns="0" tIns="0" rIns="0" bIns="0"/>
          <a:lstStyle/>
          <a:p>
            <a:endParaRPr lang="it-IT"/>
          </a:p>
        </p:txBody>
      </p:sp>
      <p:sp>
        <p:nvSpPr>
          <p:cNvPr id="206905" name="object 1094"/>
          <p:cNvSpPr>
            <a:spLocks/>
          </p:cNvSpPr>
          <p:nvPr/>
        </p:nvSpPr>
        <p:spPr bwMode="auto">
          <a:xfrm>
            <a:off x="7378700" y="3838575"/>
            <a:ext cx="57150" cy="63500"/>
          </a:xfrm>
          <a:custGeom>
            <a:avLst/>
            <a:gdLst/>
            <a:ahLst/>
            <a:cxnLst>
              <a:cxn ang="0">
                <a:pos x="22950" y="0"/>
              </a:cxn>
              <a:cxn ang="0">
                <a:pos x="11171" y="6214"/>
              </a:cxn>
              <a:cxn ang="0">
                <a:pos x="3035" y="17460"/>
              </a:cxn>
              <a:cxn ang="0">
                <a:pos x="0" y="32058"/>
              </a:cxn>
              <a:cxn ang="0">
                <a:pos x="967" y="40428"/>
              </a:cxn>
              <a:cxn ang="0">
                <a:pos x="6883" y="52970"/>
              </a:cxn>
              <a:cxn ang="0">
                <a:pos x="17318" y="61573"/>
              </a:cxn>
              <a:cxn ang="0">
                <a:pos x="31275" y="64719"/>
              </a:cxn>
              <a:cxn ang="0">
                <a:pos x="41689" y="61205"/>
              </a:cxn>
              <a:cxn ang="0">
                <a:pos x="49938" y="52739"/>
              </a:cxn>
              <a:cxn ang="0">
                <a:pos x="55084" y="39361"/>
              </a:cxn>
              <a:cxn ang="0">
                <a:pos x="56189" y="21108"/>
              </a:cxn>
              <a:cxn ang="0">
                <a:pos x="49553" y="9887"/>
              </a:cxn>
              <a:cxn ang="0">
                <a:pos x="38333" y="2412"/>
              </a:cxn>
              <a:cxn ang="0">
                <a:pos x="22950" y="0"/>
              </a:cxn>
            </a:cxnLst>
            <a:rect l="0" t="0" r="r" b="b"/>
            <a:pathLst>
              <a:path w="56189" h="64719">
                <a:moveTo>
                  <a:pt x="22950" y="0"/>
                </a:moveTo>
                <a:lnTo>
                  <a:pt x="11171" y="6214"/>
                </a:lnTo>
                <a:lnTo>
                  <a:pt x="3035" y="17460"/>
                </a:lnTo>
                <a:lnTo>
                  <a:pt x="0" y="32058"/>
                </a:lnTo>
                <a:lnTo>
                  <a:pt x="967" y="40428"/>
                </a:lnTo>
                <a:lnTo>
                  <a:pt x="6883" y="52970"/>
                </a:lnTo>
                <a:lnTo>
                  <a:pt x="17318" y="61573"/>
                </a:lnTo>
                <a:lnTo>
                  <a:pt x="31275" y="64719"/>
                </a:lnTo>
                <a:lnTo>
                  <a:pt x="41689" y="61205"/>
                </a:lnTo>
                <a:lnTo>
                  <a:pt x="49938" y="52739"/>
                </a:lnTo>
                <a:lnTo>
                  <a:pt x="55084" y="39361"/>
                </a:lnTo>
                <a:lnTo>
                  <a:pt x="56189" y="21108"/>
                </a:lnTo>
                <a:lnTo>
                  <a:pt x="49553" y="9887"/>
                </a:lnTo>
                <a:lnTo>
                  <a:pt x="38333" y="2412"/>
                </a:lnTo>
                <a:lnTo>
                  <a:pt x="22950" y="0"/>
                </a:lnTo>
              </a:path>
            </a:pathLst>
          </a:custGeom>
          <a:solidFill>
            <a:srgbClr val="FFFF66"/>
          </a:solidFill>
          <a:ln w="9525">
            <a:noFill/>
            <a:round/>
            <a:headEnd/>
            <a:tailEnd/>
          </a:ln>
        </p:spPr>
        <p:txBody>
          <a:bodyPr lIns="0" tIns="0" rIns="0" bIns="0"/>
          <a:lstStyle/>
          <a:p>
            <a:endParaRPr lang="it-IT"/>
          </a:p>
        </p:txBody>
      </p:sp>
      <p:sp>
        <p:nvSpPr>
          <p:cNvPr id="206906" name="object 1095"/>
          <p:cNvSpPr>
            <a:spLocks/>
          </p:cNvSpPr>
          <p:nvPr/>
        </p:nvSpPr>
        <p:spPr bwMode="auto">
          <a:xfrm>
            <a:off x="7378700" y="3838575"/>
            <a:ext cx="57150" cy="63500"/>
          </a:xfrm>
          <a:custGeom>
            <a:avLst/>
            <a:gdLst/>
            <a:ahLst/>
            <a:cxnLst>
              <a:cxn ang="0">
                <a:pos x="0" y="32058"/>
              </a:cxn>
              <a:cxn ang="0">
                <a:pos x="3035" y="17460"/>
              </a:cxn>
              <a:cxn ang="0">
                <a:pos x="11171" y="6214"/>
              </a:cxn>
              <a:cxn ang="0">
                <a:pos x="22950" y="0"/>
              </a:cxn>
              <a:cxn ang="0">
                <a:pos x="38333" y="2412"/>
              </a:cxn>
              <a:cxn ang="0">
                <a:pos x="49553" y="9887"/>
              </a:cxn>
              <a:cxn ang="0">
                <a:pos x="56189" y="21108"/>
              </a:cxn>
              <a:cxn ang="0">
                <a:pos x="55084" y="39361"/>
              </a:cxn>
              <a:cxn ang="0">
                <a:pos x="49938" y="52739"/>
              </a:cxn>
              <a:cxn ang="0">
                <a:pos x="41689" y="61205"/>
              </a:cxn>
              <a:cxn ang="0">
                <a:pos x="31275" y="64719"/>
              </a:cxn>
              <a:cxn ang="0">
                <a:pos x="17318" y="61573"/>
              </a:cxn>
              <a:cxn ang="0">
                <a:pos x="6883" y="52970"/>
              </a:cxn>
              <a:cxn ang="0">
                <a:pos x="967" y="40428"/>
              </a:cxn>
              <a:cxn ang="0">
                <a:pos x="0" y="32058"/>
              </a:cxn>
            </a:cxnLst>
            <a:rect l="0" t="0" r="r" b="b"/>
            <a:pathLst>
              <a:path w="56189" h="64719">
                <a:moveTo>
                  <a:pt x="0" y="32058"/>
                </a:moveTo>
                <a:lnTo>
                  <a:pt x="3035" y="17460"/>
                </a:lnTo>
                <a:lnTo>
                  <a:pt x="11171" y="6214"/>
                </a:lnTo>
                <a:lnTo>
                  <a:pt x="22950" y="0"/>
                </a:lnTo>
                <a:lnTo>
                  <a:pt x="38333" y="2412"/>
                </a:lnTo>
                <a:lnTo>
                  <a:pt x="49553" y="9887"/>
                </a:lnTo>
                <a:lnTo>
                  <a:pt x="56189" y="21108"/>
                </a:lnTo>
                <a:lnTo>
                  <a:pt x="55084" y="39361"/>
                </a:lnTo>
                <a:lnTo>
                  <a:pt x="49938" y="52739"/>
                </a:lnTo>
                <a:lnTo>
                  <a:pt x="41689" y="61205"/>
                </a:lnTo>
                <a:lnTo>
                  <a:pt x="31275" y="64719"/>
                </a:lnTo>
                <a:lnTo>
                  <a:pt x="17318" y="61573"/>
                </a:lnTo>
                <a:lnTo>
                  <a:pt x="6883" y="52970"/>
                </a:lnTo>
                <a:lnTo>
                  <a:pt x="967" y="40428"/>
                </a:lnTo>
                <a:lnTo>
                  <a:pt x="0" y="32058"/>
                </a:lnTo>
                <a:close/>
              </a:path>
            </a:pathLst>
          </a:custGeom>
          <a:noFill/>
          <a:ln w="6096">
            <a:solidFill>
              <a:srgbClr val="000000"/>
            </a:solidFill>
            <a:round/>
            <a:headEnd/>
            <a:tailEnd/>
          </a:ln>
        </p:spPr>
        <p:txBody>
          <a:bodyPr lIns="0" tIns="0" rIns="0" bIns="0"/>
          <a:lstStyle/>
          <a:p>
            <a:endParaRPr lang="it-IT"/>
          </a:p>
        </p:txBody>
      </p:sp>
      <p:sp>
        <p:nvSpPr>
          <p:cNvPr id="206907" name="object 1096"/>
          <p:cNvSpPr>
            <a:spLocks/>
          </p:cNvSpPr>
          <p:nvPr/>
        </p:nvSpPr>
        <p:spPr bwMode="auto">
          <a:xfrm>
            <a:off x="6667500" y="3090863"/>
            <a:ext cx="1677988" cy="0"/>
          </a:xfrm>
          <a:custGeom>
            <a:avLst/>
            <a:gdLst/>
            <a:ahLst/>
            <a:cxnLst>
              <a:cxn ang="0">
                <a:pos x="0" y="0"/>
              </a:cxn>
              <a:cxn ang="0">
                <a:pos x="1677924" y="0"/>
              </a:cxn>
            </a:cxnLst>
            <a:rect l="0" t="0" r="r" b="b"/>
            <a:pathLst>
              <a:path w="1677924">
                <a:moveTo>
                  <a:pt x="0" y="0"/>
                </a:moveTo>
                <a:lnTo>
                  <a:pt x="1677924" y="0"/>
                </a:lnTo>
              </a:path>
            </a:pathLst>
          </a:custGeom>
          <a:noFill/>
          <a:ln w="38100">
            <a:solidFill>
              <a:srgbClr val="000000"/>
            </a:solidFill>
            <a:round/>
            <a:headEnd/>
            <a:tailEnd/>
          </a:ln>
        </p:spPr>
        <p:txBody>
          <a:bodyPr lIns="0" tIns="0" rIns="0" bIns="0"/>
          <a:lstStyle/>
          <a:p>
            <a:endParaRPr lang="it-IT"/>
          </a:p>
        </p:txBody>
      </p:sp>
      <p:sp>
        <p:nvSpPr>
          <p:cNvPr id="206908" name="object 1097"/>
          <p:cNvSpPr>
            <a:spLocks/>
          </p:cNvSpPr>
          <p:nvPr/>
        </p:nvSpPr>
        <p:spPr bwMode="auto">
          <a:xfrm>
            <a:off x="8369300" y="2609850"/>
            <a:ext cx="352425" cy="0"/>
          </a:xfrm>
          <a:custGeom>
            <a:avLst/>
            <a:gdLst/>
            <a:ahLst/>
            <a:cxnLst>
              <a:cxn ang="0">
                <a:pos x="0" y="0"/>
              </a:cxn>
              <a:cxn ang="0">
                <a:pos x="352044" y="0"/>
              </a:cxn>
            </a:cxnLst>
            <a:rect l="0" t="0" r="r" b="b"/>
            <a:pathLst>
              <a:path w="352044">
                <a:moveTo>
                  <a:pt x="0" y="0"/>
                </a:moveTo>
                <a:lnTo>
                  <a:pt x="352044" y="0"/>
                </a:lnTo>
              </a:path>
            </a:pathLst>
          </a:custGeom>
          <a:noFill/>
          <a:ln w="12192">
            <a:solidFill>
              <a:srgbClr val="000000"/>
            </a:solidFill>
            <a:round/>
            <a:headEnd/>
            <a:tailEnd/>
          </a:ln>
        </p:spPr>
        <p:txBody>
          <a:bodyPr lIns="0" tIns="0" rIns="0" bIns="0"/>
          <a:lstStyle/>
          <a:p>
            <a:endParaRPr lang="it-IT"/>
          </a:p>
        </p:txBody>
      </p:sp>
      <p:sp>
        <p:nvSpPr>
          <p:cNvPr id="206909" name="object 1098"/>
          <p:cNvSpPr>
            <a:spLocks noChangeArrowheads="1"/>
          </p:cNvSpPr>
          <p:nvPr/>
        </p:nvSpPr>
        <p:spPr bwMode="auto">
          <a:xfrm>
            <a:off x="841375" y="4310063"/>
            <a:ext cx="7027863" cy="1917700"/>
          </a:xfrm>
          <a:prstGeom prst="rect">
            <a:avLst/>
          </a:prstGeom>
          <a:blipFill dpi="0" rotWithShape="1">
            <a:blip r:embed="rId4"/>
            <a:srcRect/>
            <a:stretch>
              <a:fillRect/>
            </a:stretch>
          </a:blipFill>
          <a:ln w="9525">
            <a:noFill/>
            <a:miter lim="800000"/>
            <a:headEnd/>
            <a:tailEnd/>
          </a:ln>
        </p:spPr>
        <p:txBody>
          <a:bodyPr lIns="0" tIns="0" rIns="0" bIns="0"/>
          <a:lstStyle/>
          <a:p>
            <a:endParaRPr lang="it-IT"/>
          </a:p>
        </p:txBody>
      </p:sp>
      <p:sp>
        <p:nvSpPr>
          <p:cNvPr id="206910" name="object 1099"/>
          <p:cNvSpPr>
            <a:spLocks noChangeArrowheads="1"/>
          </p:cNvSpPr>
          <p:nvPr/>
        </p:nvSpPr>
        <p:spPr bwMode="auto">
          <a:xfrm>
            <a:off x="1362075" y="4394200"/>
            <a:ext cx="5984875" cy="1843088"/>
          </a:xfrm>
          <a:prstGeom prst="rect">
            <a:avLst/>
          </a:prstGeom>
          <a:blipFill dpi="0" rotWithShape="1">
            <a:blip r:embed="rId5"/>
            <a:srcRect/>
            <a:stretch>
              <a:fillRect/>
            </a:stretch>
          </a:blipFill>
          <a:ln w="9525">
            <a:noFill/>
            <a:miter lim="800000"/>
            <a:headEnd/>
            <a:tailEnd/>
          </a:ln>
        </p:spPr>
        <p:txBody>
          <a:bodyPr lIns="0" tIns="0" rIns="0" bIns="0"/>
          <a:lstStyle/>
          <a:p>
            <a:endParaRPr lang="it-IT"/>
          </a:p>
        </p:txBody>
      </p:sp>
      <p:sp>
        <p:nvSpPr>
          <p:cNvPr id="206911" name="object 1100"/>
          <p:cNvSpPr>
            <a:spLocks/>
          </p:cNvSpPr>
          <p:nvPr/>
        </p:nvSpPr>
        <p:spPr bwMode="auto">
          <a:xfrm>
            <a:off x="898525" y="4341813"/>
            <a:ext cx="6913563" cy="1801812"/>
          </a:xfrm>
          <a:custGeom>
            <a:avLst/>
            <a:gdLst/>
            <a:ahLst/>
            <a:cxnLst>
              <a:cxn ang="0">
                <a:pos x="0" y="1801368"/>
              </a:cxn>
              <a:cxn ang="0">
                <a:pos x="6912864" y="1801368"/>
              </a:cxn>
              <a:cxn ang="0">
                <a:pos x="6912864" y="0"/>
              </a:cxn>
              <a:cxn ang="0">
                <a:pos x="0" y="0"/>
              </a:cxn>
              <a:cxn ang="0">
                <a:pos x="0" y="1801368"/>
              </a:cxn>
            </a:cxnLst>
            <a:rect l="0" t="0" r="r" b="b"/>
            <a:pathLst>
              <a:path w="6912864" h="1801368">
                <a:moveTo>
                  <a:pt x="0" y="1801368"/>
                </a:moveTo>
                <a:lnTo>
                  <a:pt x="6912864" y="1801368"/>
                </a:lnTo>
                <a:lnTo>
                  <a:pt x="6912864" y="0"/>
                </a:lnTo>
                <a:lnTo>
                  <a:pt x="0" y="0"/>
                </a:lnTo>
                <a:lnTo>
                  <a:pt x="0" y="1801368"/>
                </a:lnTo>
              </a:path>
            </a:pathLst>
          </a:custGeom>
          <a:solidFill>
            <a:srgbClr val="C6D3C9"/>
          </a:solidFill>
          <a:ln w="9525">
            <a:noFill/>
            <a:round/>
            <a:headEnd/>
            <a:tailEnd/>
          </a:ln>
        </p:spPr>
        <p:txBody>
          <a:bodyPr lIns="0" tIns="0" rIns="0" bIns="0"/>
          <a:lstStyle/>
          <a:p>
            <a:endParaRPr lang="it-IT"/>
          </a:p>
        </p:txBody>
      </p:sp>
      <p:sp>
        <p:nvSpPr>
          <p:cNvPr id="206912" name="object 1101"/>
          <p:cNvSpPr>
            <a:spLocks/>
          </p:cNvSpPr>
          <p:nvPr/>
        </p:nvSpPr>
        <p:spPr bwMode="auto">
          <a:xfrm>
            <a:off x="898525" y="4341813"/>
            <a:ext cx="6913563" cy="1801812"/>
          </a:xfrm>
          <a:custGeom>
            <a:avLst/>
            <a:gdLst/>
            <a:ahLst/>
            <a:cxnLst>
              <a:cxn ang="0">
                <a:pos x="0" y="1801368"/>
              </a:cxn>
              <a:cxn ang="0">
                <a:pos x="6912864" y="1801368"/>
              </a:cxn>
              <a:cxn ang="0">
                <a:pos x="6912864" y="0"/>
              </a:cxn>
              <a:cxn ang="0">
                <a:pos x="0" y="0"/>
              </a:cxn>
              <a:cxn ang="0">
                <a:pos x="0" y="1801368"/>
              </a:cxn>
            </a:cxnLst>
            <a:rect l="0" t="0" r="r" b="b"/>
            <a:pathLst>
              <a:path w="6912864" h="1801368">
                <a:moveTo>
                  <a:pt x="0" y="1801368"/>
                </a:moveTo>
                <a:lnTo>
                  <a:pt x="6912864" y="1801368"/>
                </a:lnTo>
                <a:lnTo>
                  <a:pt x="6912864" y="0"/>
                </a:lnTo>
                <a:lnTo>
                  <a:pt x="0" y="0"/>
                </a:lnTo>
                <a:lnTo>
                  <a:pt x="0" y="1801368"/>
                </a:lnTo>
                <a:close/>
              </a:path>
            </a:pathLst>
          </a:custGeom>
          <a:noFill/>
          <a:ln w="9144">
            <a:solidFill>
              <a:srgbClr val="3D8752"/>
            </a:solidFill>
            <a:round/>
            <a:headEnd/>
            <a:tailEnd/>
          </a:ln>
        </p:spPr>
        <p:txBody>
          <a:bodyPr lIns="0" tIns="0" rIns="0" bIns="0"/>
          <a:lstStyle/>
          <a:p>
            <a:endParaRPr lang="it-IT"/>
          </a:p>
        </p:txBody>
      </p:sp>
      <p:sp>
        <p:nvSpPr>
          <p:cNvPr id="206913" name="object 1103"/>
          <p:cNvSpPr txBox="1">
            <a:spLocks noChangeArrowheads="1"/>
          </p:cNvSpPr>
          <p:nvPr/>
        </p:nvSpPr>
        <p:spPr bwMode="auto">
          <a:xfrm>
            <a:off x="152400" y="1276350"/>
            <a:ext cx="8834438" cy="115888"/>
          </a:xfrm>
          <a:prstGeom prst="rect">
            <a:avLst/>
          </a:prstGeom>
          <a:noFill/>
          <a:ln w="9525">
            <a:noFill/>
            <a:miter lim="800000"/>
            <a:headEnd/>
            <a:tailEnd/>
          </a:ln>
        </p:spPr>
        <p:txBody>
          <a:bodyPr lIns="0" tIns="0" rIns="0" bIns="0"/>
          <a:lstStyle/>
          <a:p>
            <a:pPr marL="25400">
              <a:lnSpc>
                <a:spcPts val="900"/>
              </a:lnSpc>
              <a:spcBef>
                <a:spcPts val="13"/>
              </a:spcBef>
            </a:pPr>
            <a:endParaRPr lang="it-IT" sz="900"/>
          </a:p>
        </p:txBody>
      </p:sp>
      <p:sp>
        <p:nvSpPr>
          <p:cNvPr id="1104" name="object 1104"/>
          <p:cNvSpPr txBox="1"/>
          <p:nvPr/>
        </p:nvSpPr>
        <p:spPr>
          <a:xfrm>
            <a:off x="365125" y="1465263"/>
            <a:ext cx="8834438" cy="4995862"/>
          </a:xfrm>
          <a:prstGeom prst="rect">
            <a:avLst/>
          </a:prstGeom>
        </p:spPr>
        <p:txBody>
          <a:bodyPr lIns="0" tIns="0" rIns="0" bIns="0"/>
          <a:lstStyle/>
          <a:p>
            <a:pPr algn="r">
              <a:lnSpc>
                <a:spcPts val="1850"/>
              </a:lnSpc>
              <a:spcBef>
                <a:spcPts val="88"/>
              </a:spcBef>
            </a:pPr>
            <a:endParaRPr lang="it-IT">
              <a:latin typeface="Georgia" pitchFamily="18" charset="0"/>
            </a:endParaRPr>
          </a:p>
          <a:p>
            <a:pPr algn="r">
              <a:lnSpc>
                <a:spcPct val="95000"/>
              </a:lnSpc>
              <a:spcBef>
                <a:spcPts val="25"/>
              </a:spcBef>
            </a:pPr>
            <a:endParaRPr lang="it-IT">
              <a:latin typeface="Georgia" pitchFamily="18" charset="0"/>
            </a:endParaRPr>
          </a:p>
          <a:p>
            <a:pPr>
              <a:lnSpc>
                <a:spcPts val="2275"/>
              </a:lnSpc>
              <a:spcBef>
                <a:spcPts val="9100"/>
              </a:spcBef>
            </a:pPr>
            <a:r>
              <a:rPr lang="it-IT" sz="2000"/>
              <a:t>Barriera </a:t>
            </a:r>
          </a:p>
          <a:p>
            <a:pPr>
              <a:lnSpc>
                <a:spcPts val="2275"/>
              </a:lnSpc>
              <a:spcBef>
                <a:spcPts val="125"/>
              </a:spcBef>
            </a:pPr>
            <a:r>
              <a:rPr lang="it-IT" sz="2000"/>
              <a:t>lipidica dello </a:t>
            </a:r>
          </a:p>
          <a:p>
            <a:pPr>
              <a:lnSpc>
                <a:spcPts val="2275"/>
              </a:lnSpc>
              <a:spcBef>
                <a:spcPts val="125"/>
              </a:spcBef>
            </a:pPr>
            <a:r>
              <a:rPr lang="it-IT" sz="2000"/>
              <a:t>strato corneo</a:t>
            </a:r>
          </a:p>
        </p:txBody>
      </p:sp>
      <p:sp>
        <p:nvSpPr>
          <p:cNvPr id="206915" name="object 1105"/>
          <p:cNvSpPr txBox="1">
            <a:spLocks noChangeArrowheads="1"/>
          </p:cNvSpPr>
          <p:nvPr/>
        </p:nvSpPr>
        <p:spPr bwMode="auto">
          <a:xfrm>
            <a:off x="152400" y="6388100"/>
            <a:ext cx="8834438" cy="314325"/>
          </a:xfrm>
          <a:prstGeom prst="rect">
            <a:avLst/>
          </a:prstGeom>
          <a:noFill/>
          <a:ln w="9525">
            <a:noFill/>
            <a:miter lim="800000"/>
            <a:headEnd/>
            <a:tailEnd/>
          </a:ln>
        </p:spPr>
        <p:txBody>
          <a:bodyPr lIns="0" tIns="0" rIns="0" bIns="0"/>
          <a:lstStyle/>
          <a:p>
            <a:pPr marL="25400">
              <a:lnSpc>
                <a:spcPts val="1000"/>
              </a:lnSpc>
            </a:pPr>
            <a:endParaRPr lang="it-IT" sz="1000"/>
          </a:p>
        </p:txBody>
      </p:sp>
      <p:sp>
        <p:nvSpPr>
          <p:cNvPr id="1106" name="object 1106"/>
          <p:cNvSpPr txBox="1"/>
          <p:nvPr/>
        </p:nvSpPr>
        <p:spPr>
          <a:xfrm>
            <a:off x="898525" y="4341813"/>
            <a:ext cx="6913563" cy="1801812"/>
          </a:xfrm>
          <a:prstGeom prst="rect">
            <a:avLst/>
          </a:prstGeom>
        </p:spPr>
        <p:txBody>
          <a:bodyPr lIns="0" tIns="0" rIns="0" bIns="0"/>
          <a:lstStyle/>
          <a:p>
            <a:pPr>
              <a:lnSpc>
                <a:spcPts val="1400"/>
              </a:lnSpc>
              <a:spcBef>
                <a:spcPts val="75"/>
              </a:spcBef>
            </a:pPr>
            <a:endParaRPr lang="it-IT" sz="1400"/>
          </a:p>
          <a:p>
            <a:pPr algn="ctr">
              <a:lnSpc>
                <a:spcPts val="2725"/>
              </a:lnSpc>
            </a:pPr>
            <a:r>
              <a:rPr lang="it-IT" sz="2000"/>
              <a:t>L’applicazione topica della miscela di </a:t>
            </a:r>
          </a:p>
          <a:p>
            <a:pPr algn="ctr">
              <a:lnSpc>
                <a:spcPts val="2725"/>
              </a:lnSpc>
              <a:spcBef>
                <a:spcPts val="150"/>
              </a:spcBef>
            </a:pPr>
            <a:r>
              <a:rPr lang="it-IT" sz="2000"/>
              <a:t>Ceramidi rinforza la barriera lipidica </a:t>
            </a:r>
          </a:p>
          <a:p>
            <a:pPr algn="ctr">
              <a:lnSpc>
                <a:spcPts val="2725"/>
              </a:lnSpc>
              <a:spcBef>
                <a:spcPts val="150"/>
              </a:spcBef>
            </a:pPr>
            <a:r>
              <a:rPr lang="it-IT" sz="2000"/>
              <a:t>delle pelli sensibili, proteggendola dalla </a:t>
            </a:r>
          </a:p>
          <a:p>
            <a:pPr algn="ctr">
              <a:lnSpc>
                <a:spcPts val="2725"/>
              </a:lnSpc>
              <a:spcBef>
                <a:spcPts val="150"/>
              </a:spcBef>
            </a:pPr>
            <a:r>
              <a:rPr lang="it-IT" sz="2000"/>
              <a:t>disidratazione e dalle aggressioni esterne</a:t>
            </a:r>
          </a:p>
        </p:txBody>
      </p:sp>
      <p:sp>
        <p:nvSpPr>
          <p:cNvPr id="1107" name="object 1107"/>
          <p:cNvSpPr txBox="1"/>
          <p:nvPr/>
        </p:nvSpPr>
        <p:spPr>
          <a:xfrm>
            <a:off x="6584950" y="1404938"/>
            <a:ext cx="2324100" cy="457200"/>
          </a:xfrm>
          <a:prstGeom prst="rect">
            <a:avLst/>
          </a:prstGeom>
        </p:spPr>
        <p:txBody>
          <a:bodyPr lIns="0" tIns="0" rIns="0" bIns="0"/>
          <a:lstStyle/>
          <a:p>
            <a:pPr>
              <a:lnSpc>
                <a:spcPts val="750"/>
              </a:lnSpc>
              <a:spcBef>
                <a:spcPts val="25"/>
              </a:spcBef>
            </a:pPr>
            <a:endParaRPr lang="it-IT" sz="700"/>
          </a:p>
          <a:p>
            <a:pPr>
              <a:lnSpc>
                <a:spcPct val="95000"/>
              </a:lnSpc>
            </a:pPr>
            <a:r>
              <a:rPr lang="it-IT"/>
              <a:t>Strato multilamellare</a:t>
            </a:r>
          </a:p>
        </p:txBody>
      </p:sp>
      <p:sp>
        <p:nvSpPr>
          <p:cNvPr id="206918" name="object 1108"/>
          <p:cNvSpPr txBox="1">
            <a:spLocks noChangeArrowheads="1"/>
          </p:cNvSpPr>
          <p:nvPr/>
        </p:nvSpPr>
        <p:spPr bwMode="auto">
          <a:xfrm>
            <a:off x="8370888" y="1543050"/>
            <a:ext cx="350837" cy="1066800"/>
          </a:xfrm>
          <a:prstGeom prst="rect">
            <a:avLst/>
          </a:prstGeom>
          <a:noFill/>
          <a:ln w="9525">
            <a:noFill/>
            <a:miter lim="800000"/>
            <a:headEnd/>
            <a:tailEnd/>
          </a:ln>
        </p:spPr>
        <p:txBody>
          <a:bodyPr lIns="0" tIns="0" rIns="0" bIns="0"/>
          <a:lstStyle/>
          <a:p>
            <a:pPr marL="25400">
              <a:lnSpc>
                <a:spcPts val="1000"/>
              </a:lnSpc>
            </a:pPr>
            <a:endParaRPr lang="it-IT" sz="1000"/>
          </a:p>
        </p:txBody>
      </p:sp>
      <p:sp>
        <p:nvSpPr>
          <p:cNvPr id="206919" name="object 1109"/>
          <p:cNvSpPr txBox="1">
            <a:spLocks noChangeArrowheads="1"/>
          </p:cNvSpPr>
          <p:nvPr/>
        </p:nvSpPr>
        <p:spPr bwMode="auto">
          <a:xfrm>
            <a:off x="6619875" y="2000250"/>
            <a:ext cx="1751013" cy="800100"/>
          </a:xfrm>
          <a:prstGeom prst="rect">
            <a:avLst/>
          </a:prstGeom>
          <a:noFill/>
          <a:ln w="9525">
            <a:noFill/>
            <a:miter lim="800000"/>
            <a:headEnd/>
            <a:tailEnd/>
          </a:ln>
        </p:spPr>
        <p:txBody>
          <a:bodyPr lIns="0" tIns="0" rIns="0" bIns="0"/>
          <a:lstStyle/>
          <a:p>
            <a:pPr marL="25400">
              <a:lnSpc>
                <a:spcPts val="1000"/>
              </a:lnSpc>
            </a:pPr>
            <a:endParaRPr lang="it-IT" sz="1000"/>
          </a:p>
        </p:txBody>
      </p:sp>
      <p:sp>
        <p:nvSpPr>
          <p:cNvPr id="206920" name="object 1110"/>
          <p:cNvSpPr txBox="1">
            <a:spLocks noChangeArrowheads="1"/>
          </p:cNvSpPr>
          <p:nvPr/>
        </p:nvSpPr>
        <p:spPr bwMode="auto">
          <a:xfrm>
            <a:off x="8370888" y="2609850"/>
            <a:ext cx="350837" cy="1143000"/>
          </a:xfrm>
          <a:prstGeom prst="rect">
            <a:avLst/>
          </a:prstGeom>
          <a:noFill/>
          <a:ln w="9525">
            <a:noFill/>
            <a:miter lim="800000"/>
            <a:headEnd/>
            <a:tailEnd/>
          </a:ln>
        </p:spPr>
        <p:txBody>
          <a:bodyPr lIns="0" tIns="0" rIns="0" bIns="0"/>
          <a:lstStyle/>
          <a:p>
            <a:pPr marL="25400">
              <a:lnSpc>
                <a:spcPts val="1000"/>
              </a:lnSpc>
            </a:pPr>
            <a:endParaRPr lang="it-IT" sz="1000"/>
          </a:p>
        </p:txBody>
      </p:sp>
      <p:sp>
        <p:nvSpPr>
          <p:cNvPr id="206921" name="object 1111"/>
          <p:cNvSpPr txBox="1">
            <a:spLocks noChangeArrowheads="1"/>
          </p:cNvSpPr>
          <p:nvPr/>
        </p:nvSpPr>
        <p:spPr bwMode="auto">
          <a:xfrm>
            <a:off x="6619875" y="2800350"/>
            <a:ext cx="1751013" cy="952500"/>
          </a:xfrm>
          <a:prstGeom prst="rect">
            <a:avLst/>
          </a:prstGeom>
          <a:noFill/>
          <a:ln w="9525">
            <a:noFill/>
            <a:miter lim="800000"/>
            <a:headEnd/>
            <a:tailEnd/>
          </a:ln>
        </p:spPr>
        <p:txBody>
          <a:bodyPr lIns="0" tIns="0" rIns="0" bIns="0"/>
          <a:lstStyle/>
          <a:p>
            <a:pPr marL="25400">
              <a:lnSpc>
                <a:spcPts val="1000"/>
              </a:lnSpc>
            </a:pPr>
            <a:endParaRPr lang="it-IT" sz="1000"/>
          </a:p>
        </p:txBody>
      </p:sp>
      <p:sp>
        <p:nvSpPr>
          <p:cNvPr id="206922" name="object 1112"/>
          <p:cNvSpPr txBox="1">
            <a:spLocks noChangeArrowheads="1"/>
          </p:cNvSpPr>
          <p:nvPr/>
        </p:nvSpPr>
        <p:spPr bwMode="auto">
          <a:xfrm>
            <a:off x="4186238" y="2000250"/>
            <a:ext cx="1781175" cy="798513"/>
          </a:xfrm>
          <a:prstGeom prst="rect">
            <a:avLst/>
          </a:prstGeom>
          <a:noFill/>
          <a:ln w="9525">
            <a:noFill/>
            <a:miter lim="800000"/>
            <a:headEnd/>
            <a:tailEnd/>
          </a:ln>
        </p:spPr>
        <p:txBody>
          <a:bodyPr lIns="0" tIns="0" rIns="0" bIns="0"/>
          <a:lstStyle/>
          <a:p>
            <a:pPr marL="25400">
              <a:lnSpc>
                <a:spcPts val="1000"/>
              </a:lnSpc>
            </a:pPr>
            <a:endParaRPr lang="it-IT" sz="1000"/>
          </a:p>
        </p:txBody>
      </p:sp>
      <p:sp>
        <p:nvSpPr>
          <p:cNvPr id="1113" name="object 1113"/>
          <p:cNvSpPr txBox="1"/>
          <p:nvPr/>
        </p:nvSpPr>
        <p:spPr>
          <a:xfrm>
            <a:off x="357188" y="1957388"/>
            <a:ext cx="3357562" cy="708025"/>
          </a:xfrm>
          <a:prstGeom prst="rect">
            <a:avLst/>
          </a:prstGeom>
        </p:spPr>
        <p:txBody>
          <a:bodyPr lIns="0" tIns="0" rIns="0" bIns="0"/>
          <a:lstStyle/>
          <a:p>
            <a:pPr marL="817563" indent="-33338">
              <a:lnSpc>
                <a:spcPts val="2275"/>
              </a:lnSpc>
              <a:spcBef>
                <a:spcPts val="463"/>
              </a:spcBef>
            </a:pPr>
            <a:r>
              <a:rPr lang="it-IT" sz="2000"/>
              <a:t>Miscela ceramidi </a:t>
            </a:r>
          </a:p>
          <a:p>
            <a:pPr marL="817563" indent="-33338">
              <a:lnSpc>
                <a:spcPts val="2275"/>
              </a:lnSpc>
              <a:spcBef>
                <a:spcPts val="125"/>
              </a:spcBef>
            </a:pPr>
            <a:r>
              <a:rPr lang="it-IT" sz="2000"/>
              <a:t>naturalidentica</a:t>
            </a:r>
          </a:p>
        </p:txBody>
      </p:sp>
      <p:sp>
        <p:nvSpPr>
          <p:cNvPr id="1114" name="Titolo 1113"/>
          <p:cNvSpPr>
            <a:spLocks noGrp="1"/>
          </p:cNvSpPr>
          <p:nvPr>
            <p:ph type="title"/>
          </p:nvPr>
        </p:nvSpPr>
        <p:spPr>
          <a:xfrm>
            <a:off x="-468313" y="323850"/>
            <a:ext cx="10240963" cy="1238250"/>
          </a:xfrm>
        </p:spPr>
        <p:txBody>
          <a:bodyPr wrap="square" numCol="1" anchorCtr="0" compatLnSpc="1">
            <a:prstTxWarp prst="textNoShape">
              <a:avLst/>
            </a:prstTxWarp>
            <a:noAutofit/>
          </a:bodyPr>
          <a:lstStyle/>
          <a:p>
            <a:pPr marL="623888">
              <a:lnSpc>
                <a:spcPct val="95000"/>
              </a:lnSpc>
              <a:spcBef>
                <a:spcPts val="225"/>
              </a:spcBef>
            </a:pPr>
            <a:r>
              <a:rPr lang="it-IT" sz="3600"/>
              <a:t>COME AGISCE LA MISCELA DI CERAMIDI</a:t>
            </a:r>
            <a:br>
              <a:rPr lang="it-IT" sz="3600"/>
            </a:br>
            <a:r>
              <a:rPr lang="it-IT" sz="3600"/>
              <a:t>NATURALIDENTICA?</a:t>
            </a:r>
          </a:p>
        </p:txBody>
      </p:sp>
      <p:sp>
        <p:nvSpPr>
          <p:cNvPr id="206925" name="Segnaposto contenuto 1114"/>
          <p:cNvSpPr>
            <a:spLocks noGrp="1"/>
          </p:cNvSpPr>
          <p:nvPr>
            <p:ph idx="1"/>
          </p:nvPr>
        </p:nvSpPr>
        <p:spPr>
          <a:xfrm>
            <a:off x="495300" y="1536700"/>
            <a:ext cx="8229600" cy="4876800"/>
          </a:xfrm>
        </p:spPr>
        <p:txBody>
          <a:bodyPr/>
          <a:lstStyle/>
          <a:p>
            <a:endParaRPr lang="it-IT"/>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marL="0" indent="0">
              <a:spcBef>
                <a:spcPct val="0"/>
              </a:spcBef>
            </a:pPr>
            <a:r>
              <a:rPr lang="it-IT">
                <a:solidFill>
                  <a:srgbClr val="5C697C"/>
                </a:solidFill>
              </a:rPr>
              <a:t>Carboidrati complessi, simili a quelli contenuti nello strato corneo:</a:t>
            </a:r>
          </a:p>
          <a:p>
            <a:pPr marL="0" indent="0">
              <a:spcBef>
                <a:spcPct val="0"/>
              </a:spcBef>
              <a:buFont typeface="Wingdings" pitchFamily="2" charset="2"/>
              <a:buChar char="§"/>
            </a:pPr>
            <a:r>
              <a:rPr lang="it-IT">
                <a:solidFill>
                  <a:srgbClr val="5C697C"/>
                </a:solidFill>
              </a:rPr>
              <a:t>Saccaride Isomerate</a:t>
            </a:r>
          </a:p>
          <a:p>
            <a:pPr marL="0" indent="0"/>
            <a:endParaRPr lang="it-IT"/>
          </a:p>
        </p:txBody>
      </p:sp>
      <p:sp>
        <p:nvSpPr>
          <p:cNvPr id="4" name="object 14"/>
          <p:cNvSpPr/>
          <p:nvPr/>
        </p:nvSpPr>
        <p:spPr>
          <a:xfrm>
            <a:off x="457200" y="2997200"/>
            <a:ext cx="6392863" cy="3279775"/>
          </a:xfrm>
          <a:prstGeom prst="rect">
            <a:avLst/>
          </a:prstGeom>
          <a:blipFill>
            <a:blip r:embed="rId3" cstate="print"/>
            <a:stretch>
              <a:fillRect/>
            </a:stretch>
          </a:blipFill>
        </p:spPr>
        <p:txBody>
          <a:bodyPr lIns="0" tIns="0" rIns="0" bIns="0"/>
          <a:lstStyle/>
          <a:p>
            <a:pPr fontAlgn="auto">
              <a:spcBef>
                <a:spcPts val="0"/>
              </a:spcBef>
              <a:spcAft>
                <a:spcPts val="0"/>
              </a:spcAft>
              <a:defRPr/>
            </a:pPr>
            <a:endParaRPr kern="0">
              <a:solidFill>
                <a:srgbClr val="292934"/>
              </a:solidFill>
              <a:latin typeface="+mn-lt"/>
              <a:cs typeface="+mn-cs"/>
            </a:endParaRPr>
          </a:p>
        </p:txBody>
      </p:sp>
      <p:sp>
        <p:nvSpPr>
          <p:cNvPr id="5" name="CasellaDiTesto 4"/>
          <p:cNvSpPr txBox="1"/>
          <p:nvPr/>
        </p:nvSpPr>
        <p:spPr>
          <a:xfrm>
            <a:off x="6972300" y="3429000"/>
            <a:ext cx="1905000" cy="830263"/>
          </a:xfrm>
          <a:prstGeom prst="rect">
            <a:avLst/>
          </a:prstGeom>
          <a:noFill/>
        </p:spPr>
        <p:txBody>
          <a:bodyPr>
            <a:spAutoFit/>
          </a:bodyPr>
          <a:lstStyle/>
          <a:p>
            <a:pPr fontAlgn="auto">
              <a:spcBef>
                <a:spcPts val="0"/>
              </a:spcBef>
              <a:spcAft>
                <a:spcPts val="0"/>
              </a:spcAft>
              <a:defRPr/>
            </a:pPr>
            <a:r>
              <a:rPr lang="it-IT" sz="2400" dirty="0">
                <a:solidFill>
                  <a:schemeClr val="accent5">
                    <a:lumMod val="75000"/>
                  </a:schemeClr>
                </a:solidFill>
                <a:latin typeface="+mn-lt"/>
                <a:cs typeface="+mn-cs"/>
              </a:rPr>
              <a:t>Idratazione del corneo</a:t>
            </a:r>
          </a:p>
        </p:txBody>
      </p:sp>
      <p:sp>
        <p:nvSpPr>
          <p:cNvPr id="7" name="Titolo 1"/>
          <p:cNvSpPr txBox="1">
            <a:spLocks/>
          </p:cNvSpPr>
          <p:nvPr/>
        </p:nvSpPr>
        <p:spPr>
          <a:xfrm>
            <a:off x="-1189038" y="381000"/>
            <a:ext cx="11593513" cy="1219200"/>
          </a:xfrm>
          <a:prstGeom prst="rect">
            <a:avLst/>
          </a:prstGeom>
        </p:spPr>
        <p:txBody>
          <a:bodyPr anchor="ctr"/>
          <a:lstStyle/>
          <a:p>
            <a:pPr marL="784225" algn="ctr">
              <a:lnSpc>
                <a:spcPct val="95000"/>
              </a:lnSpc>
              <a:spcBef>
                <a:spcPts val="125"/>
              </a:spcBef>
            </a:pPr>
            <a:br>
              <a:rPr lang="it-IT" sz="3200">
                <a:solidFill>
                  <a:schemeClr val="tx2"/>
                </a:solidFill>
              </a:rPr>
            </a:br>
            <a:r>
              <a:rPr lang="it-IT" sz="3600">
                <a:solidFill>
                  <a:schemeClr val="tx2"/>
                </a:solidFill>
              </a:rPr>
              <a:t>IL COSMETICO PER LA PELLE IN TERAPIA</a:t>
            </a:r>
            <a:br>
              <a:rPr lang="it-IT" sz="3600">
                <a:solidFill>
                  <a:schemeClr val="tx2"/>
                </a:solidFill>
              </a:rPr>
            </a:br>
            <a:r>
              <a:rPr lang="it-IT" sz="3600">
                <a:solidFill>
                  <a:schemeClr val="tx2"/>
                </a:solidFill>
              </a:rPr>
              <a:t>ONCOLOGICA:UMETTANTI</a:t>
            </a:r>
            <a:br>
              <a:rPr lang="it-IT" sz="3600">
                <a:solidFill>
                  <a:schemeClr val="tx2"/>
                </a:solidFill>
              </a:rPr>
            </a:br>
            <a:endParaRPr lang="it-IT" sz="3600">
              <a:solidFill>
                <a:schemeClr val="tx2"/>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8675" y="577850"/>
            <a:ext cx="11233150" cy="990600"/>
          </a:xfrm>
        </p:spPr>
        <p:txBody>
          <a:bodyPr wrap="square" numCol="1" anchorCtr="0" compatLnSpc="1">
            <a:prstTxWarp prst="textNoShape">
              <a:avLst/>
            </a:prstTxWarp>
            <a:noAutofit/>
          </a:bodyPr>
          <a:lstStyle/>
          <a:p>
            <a:pPr marL="784225">
              <a:lnSpc>
                <a:spcPct val="95000"/>
              </a:lnSpc>
              <a:spcBef>
                <a:spcPts val="125"/>
              </a:spcBef>
            </a:pPr>
            <a:br>
              <a:rPr lang="it-IT" sz="3200"/>
            </a:br>
            <a:r>
              <a:rPr lang="it-IT" sz="3600"/>
              <a:t>IL COSMETICO PER LA PELLE IN TERAPIA</a:t>
            </a:r>
            <a:br>
              <a:rPr lang="it-IT" sz="3600"/>
            </a:br>
            <a:r>
              <a:rPr lang="it-IT" sz="3600"/>
              <a:t>ONCOLOGICA:UMETTANTI</a:t>
            </a:r>
            <a:br>
              <a:rPr lang="it-IT" sz="3200"/>
            </a:br>
            <a:endParaRPr lang="it-IT" sz="3200"/>
          </a:p>
        </p:txBody>
      </p:sp>
      <p:sp>
        <p:nvSpPr>
          <p:cNvPr id="4" name="Segnaposto contenuto 3"/>
          <p:cNvSpPr>
            <a:spLocks noGrp="1"/>
          </p:cNvSpPr>
          <p:nvPr>
            <p:ph idx="1"/>
          </p:nvPr>
        </p:nvSpPr>
        <p:spPr/>
        <p:txBody>
          <a:bodyPr rtlCol="0">
            <a:normAutofit/>
          </a:bodyPr>
          <a:lstStyle/>
          <a:p>
            <a:pPr marL="182880" indent="-182880" fontAlgn="auto">
              <a:spcAft>
                <a:spcPts val="0"/>
              </a:spcAft>
              <a:buFont typeface="Arial" pitchFamily="34" charset="0"/>
              <a:buChar char="•"/>
              <a:defRPr/>
            </a:pPr>
            <a:r>
              <a:rPr lang="it-IT" dirty="0" err="1">
                <a:solidFill>
                  <a:schemeClr val="accent5">
                    <a:lumMod val="75000"/>
                  </a:schemeClr>
                </a:solidFill>
                <a:cs typeface="Georgia"/>
              </a:rPr>
              <a:t>Xylityl</a:t>
            </a:r>
            <a:r>
              <a:rPr lang="it-IT" dirty="0">
                <a:solidFill>
                  <a:schemeClr val="accent5">
                    <a:lumMod val="75000"/>
                  </a:schemeClr>
                </a:solidFill>
                <a:cs typeface="Georgia"/>
              </a:rPr>
              <a:t> glucoside</a:t>
            </a:r>
          </a:p>
          <a:p>
            <a:pPr marL="0" indent="0" fontAlgn="auto">
              <a:spcAft>
                <a:spcPts val="0"/>
              </a:spcAft>
              <a:buFont typeface="Arial" pitchFamily="34" charset="0"/>
              <a:buNone/>
              <a:defRPr/>
            </a:pPr>
            <a:endParaRPr lang="it-IT" dirty="0">
              <a:solidFill>
                <a:schemeClr val="accent5">
                  <a:lumMod val="75000"/>
                </a:schemeClr>
              </a:solidFill>
              <a:cs typeface="Georgia"/>
            </a:endParaRPr>
          </a:p>
        </p:txBody>
      </p:sp>
      <p:sp>
        <p:nvSpPr>
          <p:cNvPr id="7" name="object 15"/>
          <p:cNvSpPr/>
          <p:nvPr/>
        </p:nvSpPr>
        <p:spPr>
          <a:xfrm>
            <a:off x="635000" y="2209800"/>
            <a:ext cx="6000750" cy="4000500"/>
          </a:xfrm>
          <a:prstGeom prst="rect">
            <a:avLst/>
          </a:prstGeom>
          <a:blipFill>
            <a:blip r:embed="rId2" cstate="print"/>
            <a:stretch>
              <a:fillRect/>
            </a:stretch>
          </a:blipFill>
        </p:spPr>
        <p:txBody>
          <a:bodyPr lIns="0" tIns="0" rIns="0" bIns="0"/>
          <a:lstStyle/>
          <a:p>
            <a:pPr fontAlgn="auto">
              <a:spcBef>
                <a:spcPts val="0"/>
              </a:spcBef>
              <a:spcAft>
                <a:spcPts val="0"/>
              </a:spcAft>
              <a:defRPr/>
            </a:pPr>
            <a:endParaRPr kern="0" dirty="0">
              <a:solidFill>
                <a:srgbClr val="292934"/>
              </a:solidFill>
              <a:latin typeface="+mn-lt"/>
              <a:cs typeface="+mn-cs"/>
            </a:endParaRPr>
          </a:p>
        </p:txBody>
      </p:sp>
      <p:sp>
        <p:nvSpPr>
          <p:cNvPr id="8" name="CasellaDiTesto 7"/>
          <p:cNvSpPr txBox="1"/>
          <p:nvPr/>
        </p:nvSpPr>
        <p:spPr>
          <a:xfrm>
            <a:off x="6635750" y="2362200"/>
            <a:ext cx="2368550" cy="938213"/>
          </a:xfrm>
          <a:prstGeom prst="rect">
            <a:avLst/>
          </a:prstGeom>
          <a:noFill/>
          <a:ln>
            <a:solidFill>
              <a:schemeClr val="accent1"/>
            </a:solidFill>
          </a:ln>
        </p:spPr>
        <p:txBody>
          <a:bodyPr>
            <a:spAutoFit/>
          </a:bodyPr>
          <a:lstStyle/>
          <a:p>
            <a:pPr algn="ctr">
              <a:lnSpc>
                <a:spcPts val="2163"/>
              </a:lnSpc>
              <a:spcBef>
                <a:spcPts val="113"/>
              </a:spcBef>
            </a:pPr>
            <a:r>
              <a:rPr lang="it-IT" sz="2000">
                <a:solidFill>
                  <a:srgbClr val="5C697C"/>
                </a:solidFill>
              </a:rPr>
              <a:t>Armonizzazione del contenuto idrico cutaneo</a:t>
            </a:r>
          </a:p>
        </p:txBody>
      </p:sp>
      <p:sp>
        <p:nvSpPr>
          <p:cNvPr id="9" name="CasellaDiTesto 8"/>
          <p:cNvSpPr txBox="1"/>
          <p:nvPr/>
        </p:nvSpPr>
        <p:spPr>
          <a:xfrm>
            <a:off x="6946900" y="4356100"/>
            <a:ext cx="1549400" cy="708025"/>
          </a:xfrm>
          <a:prstGeom prst="rect">
            <a:avLst/>
          </a:prstGeom>
          <a:noFill/>
          <a:ln>
            <a:solidFill>
              <a:schemeClr val="accent1"/>
            </a:solidFill>
          </a:ln>
        </p:spPr>
        <p:txBody>
          <a:bodyPr>
            <a:spAutoFit/>
          </a:bodyPr>
          <a:lstStyle/>
          <a:p>
            <a:pPr algn="ctr" fontAlgn="auto">
              <a:spcBef>
                <a:spcPts val="0"/>
              </a:spcBef>
              <a:spcAft>
                <a:spcPts val="0"/>
              </a:spcAft>
              <a:defRPr/>
            </a:pPr>
            <a:r>
              <a:rPr lang="it-IT" sz="2000" dirty="0">
                <a:solidFill>
                  <a:schemeClr val="accent5">
                    <a:lumMod val="75000"/>
                  </a:schemeClr>
                </a:solidFill>
                <a:latin typeface="+mn-lt"/>
                <a:cs typeface="Georgia"/>
              </a:rPr>
              <a:t>Riduzione della TEWL</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wrap="square" numCol="1" anchorCtr="0" compatLnSpc="1">
            <a:prstTxWarp prst="textNoShape">
              <a:avLst/>
            </a:prstTxWarp>
            <a:noAutofit/>
          </a:bodyPr>
          <a:lstStyle/>
          <a:p>
            <a:pPr marL="66675">
              <a:lnSpc>
                <a:spcPct val="95000"/>
              </a:lnSpc>
            </a:pPr>
            <a:br>
              <a:rPr lang="it-IT" sz="3200"/>
            </a:br>
            <a:br>
              <a:rPr lang="it-IT" sz="3200"/>
            </a:br>
            <a:br>
              <a:rPr lang="it-IT" sz="3200"/>
            </a:br>
            <a:r>
              <a:rPr lang="it-IT" sz="3200"/>
              <a:t>RIEPILOGO CARATTERISTICHE DEL PRODOTTO</a:t>
            </a:r>
            <a:br>
              <a:rPr lang="it-IT" sz="3200"/>
            </a:br>
            <a:r>
              <a:rPr lang="it-IT" sz="3200"/>
              <a:t>PER PERSONA IN TERAPIA ONCOLOGICA</a:t>
            </a:r>
            <a:br>
              <a:rPr lang="it-IT" sz="3200"/>
            </a:br>
            <a:endParaRPr lang="it-IT" sz="3200"/>
          </a:p>
        </p:txBody>
      </p:sp>
      <p:sp>
        <p:nvSpPr>
          <p:cNvPr id="3" name="Segnaposto contenuto 2"/>
          <p:cNvSpPr>
            <a:spLocks noGrp="1"/>
          </p:cNvSpPr>
          <p:nvPr>
            <p:ph idx="1"/>
          </p:nvPr>
        </p:nvSpPr>
        <p:spPr/>
        <p:txBody>
          <a:bodyPr rtlCol="0">
            <a:normAutofit/>
          </a:bodyPr>
          <a:lstStyle/>
          <a:p>
            <a:pPr marL="670560" indent="-457200" fontAlgn="auto">
              <a:lnSpc>
                <a:spcPct val="94685"/>
              </a:lnSpc>
              <a:spcBef>
                <a:spcPts val="5332"/>
              </a:spcBef>
              <a:spcAft>
                <a:spcPts val="0"/>
              </a:spcAft>
              <a:buFont typeface="+mj-lt"/>
              <a:buAutoNum type="arabicPeriod"/>
              <a:tabLst>
                <a:tab pos="965200" algn="l"/>
              </a:tabLst>
              <a:defRPr/>
            </a:pPr>
            <a:endParaRPr lang="it-IT" dirty="0">
              <a:solidFill>
                <a:schemeClr val="accent5">
                  <a:lumMod val="75000"/>
                </a:schemeClr>
              </a:solidFill>
              <a:cs typeface="Georgia"/>
            </a:endParaRPr>
          </a:p>
          <a:p>
            <a:pPr marL="670560" indent="-457200" fontAlgn="auto">
              <a:lnSpc>
                <a:spcPct val="94685"/>
              </a:lnSpc>
              <a:spcBef>
                <a:spcPts val="5332"/>
              </a:spcBef>
              <a:spcAft>
                <a:spcPts val="0"/>
              </a:spcAft>
              <a:buFont typeface="+mj-lt"/>
              <a:buAutoNum type="arabicPeriod"/>
              <a:tabLst>
                <a:tab pos="965200" algn="l"/>
              </a:tabLst>
              <a:defRPr/>
            </a:pPr>
            <a:r>
              <a:rPr lang="it-IT" b="1" dirty="0">
                <a:cs typeface="Georgia"/>
              </a:rPr>
              <a:t>Ripristina la barriera cutanea</a:t>
            </a:r>
          </a:p>
          <a:p>
            <a:pPr marL="670560" indent="-457200" fontAlgn="auto">
              <a:lnSpc>
                <a:spcPct val="94685"/>
              </a:lnSpc>
              <a:spcBef>
                <a:spcPts val="820"/>
              </a:spcBef>
              <a:spcAft>
                <a:spcPts val="0"/>
              </a:spcAft>
              <a:buFont typeface="+mj-lt"/>
              <a:buAutoNum type="arabicPeriod"/>
              <a:tabLst>
                <a:tab pos="965200" algn="l"/>
              </a:tabLst>
              <a:defRPr/>
            </a:pPr>
            <a:r>
              <a:rPr lang="it-IT" b="1" dirty="0">
                <a:cs typeface="Georgia"/>
              </a:rPr>
              <a:t>Riduce la </a:t>
            </a:r>
            <a:r>
              <a:rPr lang="it-IT" b="1" dirty="0" err="1">
                <a:cs typeface="Georgia"/>
              </a:rPr>
              <a:t>tewl</a:t>
            </a:r>
            <a:endParaRPr lang="it-IT" b="1" dirty="0">
              <a:cs typeface="Georgia"/>
            </a:endParaRPr>
          </a:p>
          <a:p>
            <a:pPr marL="670560" indent="-457200" fontAlgn="auto">
              <a:lnSpc>
                <a:spcPct val="94685"/>
              </a:lnSpc>
              <a:spcBef>
                <a:spcPts val="820"/>
              </a:spcBef>
              <a:spcAft>
                <a:spcPts val="0"/>
              </a:spcAft>
              <a:buFont typeface="+mj-lt"/>
              <a:buAutoNum type="arabicPeriod"/>
              <a:tabLst>
                <a:tab pos="965200" algn="l"/>
              </a:tabLst>
              <a:defRPr/>
            </a:pPr>
            <a:r>
              <a:rPr lang="it-IT" b="1" dirty="0">
                <a:cs typeface="Georgia"/>
              </a:rPr>
              <a:t>Controlla la xerosi(secchezza cutanea)</a:t>
            </a:r>
          </a:p>
          <a:p>
            <a:pPr marL="670560" indent="-457200" fontAlgn="auto">
              <a:lnSpc>
                <a:spcPct val="94685"/>
              </a:lnSpc>
              <a:spcBef>
                <a:spcPts val="822"/>
              </a:spcBef>
              <a:spcAft>
                <a:spcPts val="0"/>
              </a:spcAft>
              <a:buFont typeface="+mj-lt"/>
              <a:buAutoNum type="arabicPeriod"/>
              <a:tabLst>
                <a:tab pos="965200" algn="l"/>
              </a:tabLst>
              <a:defRPr/>
            </a:pPr>
            <a:r>
              <a:rPr lang="it-IT" b="1" dirty="0">
                <a:cs typeface="Georgia"/>
              </a:rPr>
              <a:t>Previene le ragadi</a:t>
            </a:r>
          </a:p>
          <a:p>
            <a:pPr marL="670560" indent="-457200" fontAlgn="auto">
              <a:lnSpc>
                <a:spcPct val="94685"/>
              </a:lnSpc>
              <a:spcBef>
                <a:spcPts val="820"/>
              </a:spcBef>
              <a:spcAft>
                <a:spcPts val="0"/>
              </a:spcAft>
              <a:buFont typeface="+mj-lt"/>
              <a:buAutoNum type="arabicPeriod"/>
              <a:tabLst>
                <a:tab pos="965200" algn="l"/>
              </a:tabLst>
              <a:defRPr/>
            </a:pPr>
            <a:r>
              <a:rPr lang="it-IT" b="1" dirty="0">
                <a:cs typeface="Georgia"/>
              </a:rPr>
              <a:t>Lenisce</a:t>
            </a:r>
          </a:p>
          <a:p>
            <a:pPr marL="670560" indent="-457200" fontAlgn="auto">
              <a:lnSpc>
                <a:spcPct val="94685"/>
              </a:lnSpc>
              <a:spcBef>
                <a:spcPts val="823"/>
              </a:spcBef>
              <a:spcAft>
                <a:spcPts val="0"/>
              </a:spcAft>
              <a:buFont typeface="+mj-lt"/>
              <a:buAutoNum type="arabicPeriod"/>
              <a:tabLst>
                <a:tab pos="965200" algn="l"/>
              </a:tabLst>
              <a:defRPr/>
            </a:pPr>
            <a:r>
              <a:rPr lang="it-IT" b="1" dirty="0" err="1">
                <a:cs typeface="Georgia"/>
              </a:rPr>
              <a:t>Disarrossa</a:t>
            </a:r>
            <a:endParaRPr lang="it-IT" b="1" dirty="0">
              <a:cs typeface="Georgia"/>
            </a:endParaRPr>
          </a:p>
          <a:p>
            <a:pPr marL="670560" indent="-457200" fontAlgn="auto">
              <a:lnSpc>
                <a:spcPct val="94685"/>
              </a:lnSpc>
              <a:spcBef>
                <a:spcPts val="820"/>
              </a:spcBef>
              <a:spcAft>
                <a:spcPts val="0"/>
              </a:spcAft>
              <a:buFont typeface="+mj-lt"/>
              <a:buAutoNum type="arabicPeriod"/>
              <a:defRPr/>
            </a:pPr>
            <a:r>
              <a:rPr lang="it-IT" b="1" dirty="0">
                <a:cs typeface="Georgia"/>
              </a:rPr>
              <a:t>Controlla il prurito</a:t>
            </a:r>
          </a:p>
          <a:p>
            <a:pPr marL="457200" indent="-457200" fontAlgn="auto">
              <a:spcAft>
                <a:spcPts val="0"/>
              </a:spcAft>
              <a:buFont typeface="+mj-lt"/>
              <a:buAutoNum type="arabicPeriod"/>
              <a:defRPr/>
            </a:pPr>
            <a:endParaRPr lang="it-IT" dirty="0">
              <a:solidFill>
                <a:schemeClr val="accent5">
                  <a:lumMod val="75000"/>
                </a:schemeClr>
              </a:solidFill>
              <a:cs typeface="Georgia"/>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57200" y="381000"/>
            <a:ext cx="8229600" cy="1143000"/>
          </a:xfrm>
        </p:spPr>
        <p:txBody>
          <a:bodyPr>
            <a:normAutofit fontScale="90000"/>
          </a:bodyPr>
          <a:lstStyle/>
          <a:p>
            <a:pPr fontAlgn="auto">
              <a:spcAft>
                <a:spcPts val="0"/>
              </a:spcAft>
              <a:defRPr/>
            </a:pPr>
            <a:br>
              <a:rPr lang="it-IT" spc="-25" dirty="0"/>
            </a:br>
            <a:br>
              <a:rPr lang="it-IT" spc="-25" dirty="0"/>
            </a:br>
            <a:r>
              <a:rPr lang="it-IT" spc="-25" dirty="0"/>
              <a:t>AZIONI COSMETICHE PER IL PAZIENTE </a:t>
            </a:r>
            <a:br>
              <a:rPr lang="it-IT" spc="-25" dirty="0"/>
            </a:br>
            <a:r>
              <a:rPr lang="it-IT" spc="-25" dirty="0"/>
              <a:t>ONCOLOGICO</a:t>
            </a:r>
            <a:br>
              <a:rPr lang="it-IT" dirty="0"/>
            </a:br>
            <a:endParaRPr lang="it-IT" dirty="0"/>
          </a:p>
        </p:txBody>
      </p:sp>
      <p:sp>
        <p:nvSpPr>
          <p:cNvPr id="3" name="Segnaposto contenuto 2"/>
          <p:cNvSpPr>
            <a:spLocks noGrp="1"/>
          </p:cNvSpPr>
          <p:nvPr>
            <p:ph idx="1"/>
          </p:nvPr>
        </p:nvSpPr>
        <p:spPr>
          <a:xfrm>
            <a:off x="457200" y="1600200"/>
            <a:ext cx="8362950" cy="4876800"/>
          </a:xfrm>
        </p:spPr>
        <p:txBody>
          <a:bodyPr rtlCol="0">
            <a:normAutofit/>
          </a:bodyPr>
          <a:lstStyle/>
          <a:p>
            <a:pPr marL="213360" indent="0" algn="ctr" fontAlgn="auto">
              <a:lnSpc>
                <a:spcPct val="94685"/>
              </a:lnSpc>
              <a:spcBef>
                <a:spcPts val="4000"/>
              </a:spcBef>
              <a:spcAft>
                <a:spcPts val="0"/>
              </a:spcAft>
              <a:buFont typeface="Arial" pitchFamily="34" charset="0"/>
              <a:buNone/>
              <a:tabLst>
                <a:tab pos="965200" algn="l"/>
              </a:tabLst>
              <a:defRPr/>
            </a:pPr>
            <a:br>
              <a:rPr lang="it-IT" spc="-25" dirty="0"/>
            </a:br>
            <a:r>
              <a:rPr lang="it-IT" b="1" dirty="0">
                <a:cs typeface="Georgia"/>
              </a:rPr>
              <a:t>DETERSIONE PER AFFINITÀ:</a:t>
            </a:r>
          </a:p>
          <a:p>
            <a:pPr marL="556260" indent="-342900" fontAlgn="auto">
              <a:lnSpc>
                <a:spcPct val="94685"/>
              </a:lnSpc>
              <a:spcBef>
                <a:spcPts val="729"/>
              </a:spcBef>
              <a:spcAft>
                <a:spcPts val="0"/>
              </a:spcAft>
              <a:buFont typeface="Arial" pitchFamily="34" charset="0"/>
              <a:buChar char="•"/>
              <a:tabLst>
                <a:tab pos="965200" algn="l"/>
              </a:tabLst>
              <a:defRPr/>
            </a:pPr>
            <a:r>
              <a:rPr lang="it-IT" dirty="0">
                <a:cs typeface="Georgia"/>
              </a:rPr>
              <a:t>Creme o latti	detergenti	senza	tensioattivi	o con basse quantità di tensioattivi non ionici e anfoteri, con sostanze lenitive, idrolizzati proteici e oli.</a:t>
            </a:r>
          </a:p>
          <a:p>
            <a:pPr marL="556260" indent="-342900" fontAlgn="auto">
              <a:lnSpc>
                <a:spcPct val="94685"/>
              </a:lnSpc>
              <a:spcBef>
                <a:spcPts val="731"/>
              </a:spcBef>
              <a:spcAft>
                <a:spcPts val="0"/>
              </a:spcAft>
              <a:buFont typeface="Arial" pitchFamily="34" charset="0"/>
              <a:buChar char="•"/>
              <a:tabLst>
                <a:tab pos="965200" algn="l"/>
              </a:tabLst>
              <a:defRPr/>
            </a:pPr>
            <a:r>
              <a:rPr lang="it-IT" dirty="0">
                <a:cs typeface="Georgia"/>
              </a:rPr>
              <a:t>Oli detergenti</a:t>
            </a:r>
          </a:p>
          <a:p>
            <a:pPr marL="213360" indent="0" algn="ctr" fontAlgn="auto">
              <a:lnSpc>
                <a:spcPct val="94685"/>
              </a:lnSpc>
              <a:spcBef>
                <a:spcPts val="729"/>
              </a:spcBef>
              <a:spcAft>
                <a:spcPts val="0"/>
              </a:spcAft>
              <a:buFont typeface="Arial" pitchFamily="34" charset="0"/>
              <a:buNone/>
              <a:tabLst>
                <a:tab pos="965200" algn="l"/>
              </a:tabLst>
              <a:defRPr/>
            </a:pPr>
            <a:r>
              <a:rPr lang="it-IT" b="1" dirty="0">
                <a:cs typeface="Georgia"/>
              </a:rPr>
              <a:t>IDRATAZIONE:</a:t>
            </a:r>
          </a:p>
          <a:p>
            <a:pPr marL="556260" indent="-342900" fontAlgn="auto">
              <a:lnSpc>
                <a:spcPct val="94685"/>
              </a:lnSpc>
              <a:spcBef>
                <a:spcPts val="732"/>
              </a:spcBef>
              <a:spcAft>
                <a:spcPts val="0"/>
              </a:spcAft>
              <a:buFont typeface="Arial" pitchFamily="34" charset="0"/>
              <a:buChar char="•"/>
              <a:tabLst>
                <a:tab pos="965200" algn="l"/>
              </a:tabLst>
              <a:defRPr/>
            </a:pPr>
            <a:r>
              <a:rPr lang="it-IT" dirty="0">
                <a:cs typeface="Georgia"/>
              </a:rPr>
              <a:t>Acido ialuronico ad alto peso molecolare</a:t>
            </a:r>
          </a:p>
          <a:p>
            <a:pPr marL="556260" indent="-342900" fontAlgn="auto">
              <a:lnSpc>
                <a:spcPct val="94685"/>
              </a:lnSpc>
              <a:spcBef>
                <a:spcPts val="729"/>
              </a:spcBef>
              <a:spcAft>
                <a:spcPts val="0"/>
              </a:spcAft>
              <a:buFont typeface="Arial" pitchFamily="34" charset="0"/>
              <a:buChar char="•"/>
              <a:tabLst>
                <a:tab pos="965200" algn="l"/>
              </a:tabLst>
              <a:defRPr/>
            </a:pPr>
            <a:r>
              <a:rPr lang="it-IT" dirty="0">
                <a:cs typeface="Georgia"/>
              </a:rPr>
              <a:t>Saccaride </a:t>
            </a:r>
            <a:r>
              <a:rPr lang="it-IT" dirty="0" err="1">
                <a:cs typeface="Georgia"/>
              </a:rPr>
              <a:t>isomerate</a:t>
            </a:r>
            <a:endParaRPr lang="it-IT" dirty="0">
              <a:cs typeface="Georgia"/>
            </a:endParaRPr>
          </a:p>
          <a:p>
            <a:pPr marL="556260" indent="-342900" fontAlgn="auto">
              <a:lnSpc>
                <a:spcPct val="94685"/>
              </a:lnSpc>
              <a:spcBef>
                <a:spcPts val="729"/>
              </a:spcBef>
              <a:spcAft>
                <a:spcPts val="0"/>
              </a:spcAft>
              <a:buFont typeface="Arial" pitchFamily="34" charset="0"/>
              <a:buChar char="•"/>
              <a:tabLst>
                <a:tab pos="965200" algn="l"/>
              </a:tabLst>
              <a:defRPr/>
            </a:pPr>
            <a:r>
              <a:rPr lang="it-IT" dirty="0">
                <a:cs typeface="Georgia"/>
              </a:rPr>
              <a:t>Urea</a:t>
            </a:r>
          </a:p>
          <a:p>
            <a:pPr marL="556260" indent="-342900" fontAlgn="auto">
              <a:lnSpc>
                <a:spcPct val="94685"/>
              </a:lnSpc>
              <a:spcBef>
                <a:spcPts val="731"/>
              </a:spcBef>
              <a:spcAft>
                <a:spcPts val="0"/>
              </a:spcAft>
              <a:buFont typeface="Arial" pitchFamily="34" charset="0"/>
              <a:buChar char="•"/>
              <a:tabLst>
                <a:tab pos="965200" algn="l"/>
              </a:tabLst>
              <a:defRPr/>
            </a:pPr>
            <a:r>
              <a:rPr lang="it-IT" dirty="0">
                <a:cs typeface="Georgia"/>
              </a:rPr>
              <a:t>Mucillagini da: aloe, malva, camomilla</a:t>
            </a:r>
          </a:p>
          <a:p>
            <a:pPr marL="182880" indent="-182880" fontAlgn="auto">
              <a:spcAft>
                <a:spcPts val="0"/>
              </a:spcAft>
              <a:buFont typeface="Arial" pitchFamily="34" charset="0"/>
              <a:buChar char="•"/>
              <a:defRPr/>
            </a:pPr>
            <a:endParaRPr lang="it-IT"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pPr fontAlgn="auto">
              <a:spcAft>
                <a:spcPts val="0"/>
              </a:spcAft>
              <a:defRPr/>
            </a:pPr>
            <a:br>
              <a:rPr lang="it-IT" spc="-25" dirty="0"/>
            </a:br>
            <a:r>
              <a:rPr lang="it-IT" spc="-25" dirty="0"/>
              <a:t>AZIONI COSMETICHE PER IL PAZIENTE </a:t>
            </a:r>
            <a:br>
              <a:rPr lang="it-IT" spc="-25" dirty="0"/>
            </a:br>
            <a:r>
              <a:rPr lang="it-IT" spc="-25" dirty="0"/>
              <a:t>ONCOLOGICO</a:t>
            </a:r>
            <a:endParaRPr lang="it-IT" dirty="0"/>
          </a:p>
        </p:txBody>
      </p:sp>
      <p:sp>
        <p:nvSpPr>
          <p:cNvPr id="3" name="Segnaposto contenuto 2"/>
          <p:cNvSpPr>
            <a:spLocks noGrp="1"/>
          </p:cNvSpPr>
          <p:nvPr>
            <p:ph idx="1"/>
          </p:nvPr>
        </p:nvSpPr>
        <p:spPr>
          <a:xfrm>
            <a:off x="444500" y="1773238"/>
            <a:ext cx="8229600" cy="4876800"/>
          </a:xfrm>
        </p:spPr>
        <p:txBody>
          <a:bodyPr>
            <a:normAutofit/>
          </a:bodyPr>
          <a:lstStyle/>
          <a:p>
            <a:pPr marL="0" indent="0" algn="ctr">
              <a:lnSpc>
                <a:spcPct val="90000"/>
              </a:lnSpc>
              <a:spcBef>
                <a:spcPct val="0"/>
              </a:spcBef>
              <a:buFont typeface="Arial" charset="0"/>
              <a:buNone/>
              <a:tabLst>
                <a:tab pos="469900" algn="l"/>
              </a:tabLst>
            </a:pPr>
            <a:endParaRPr lang="it-IT" sz="2200">
              <a:solidFill>
                <a:srgbClr val="5C697C"/>
              </a:solidFill>
            </a:endParaRPr>
          </a:p>
          <a:p>
            <a:pPr marL="0" indent="0" algn="ctr">
              <a:lnSpc>
                <a:spcPct val="90000"/>
              </a:lnSpc>
              <a:spcBef>
                <a:spcPct val="0"/>
              </a:spcBef>
              <a:buFont typeface="Arial" charset="0"/>
              <a:buNone/>
              <a:tabLst>
                <a:tab pos="469900" algn="l"/>
              </a:tabLst>
            </a:pPr>
            <a:r>
              <a:rPr lang="it-IT" sz="2200" b="1"/>
              <a:t>NUTRIMENTO:</a:t>
            </a:r>
          </a:p>
          <a:p>
            <a:pPr marL="0" indent="0">
              <a:lnSpc>
                <a:spcPct val="85000"/>
              </a:lnSpc>
              <a:spcBef>
                <a:spcPts val="725"/>
              </a:spcBef>
              <a:tabLst>
                <a:tab pos="469900" algn="l"/>
              </a:tabLst>
            </a:pPr>
            <a:r>
              <a:rPr lang="it-IT" sz="2200"/>
              <a:t>Burro di Karitè</a:t>
            </a:r>
          </a:p>
          <a:p>
            <a:pPr marL="0" indent="0">
              <a:lnSpc>
                <a:spcPct val="85000"/>
              </a:lnSpc>
              <a:spcBef>
                <a:spcPts val="725"/>
              </a:spcBef>
              <a:tabLst>
                <a:tab pos="469900" algn="l"/>
              </a:tabLst>
            </a:pPr>
            <a:r>
              <a:rPr lang="it-IT" sz="2200"/>
              <a:t>Olio d’oliva</a:t>
            </a:r>
          </a:p>
          <a:p>
            <a:pPr marL="0" indent="0">
              <a:lnSpc>
                <a:spcPct val="85000"/>
              </a:lnSpc>
              <a:spcBef>
                <a:spcPts val="725"/>
              </a:spcBef>
              <a:tabLst>
                <a:tab pos="469900" algn="l"/>
              </a:tabLst>
            </a:pPr>
            <a:r>
              <a:rPr lang="it-IT" sz="2200"/>
              <a:t>Olio di mandorle dolci</a:t>
            </a:r>
          </a:p>
          <a:p>
            <a:pPr marL="0" indent="0">
              <a:lnSpc>
                <a:spcPct val="85000"/>
              </a:lnSpc>
              <a:spcBef>
                <a:spcPts val="725"/>
              </a:spcBef>
              <a:tabLst>
                <a:tab pos="469900" algn="l"/>
              </a:tabLst>
            </a:pPr>
            <a:r>
              <a:rPr lang="it-IT" sz="2200"/>
              <a:t>Olio di Argan</a:t>
            </a:r>
          </a:p>
          <a:p>
            <a:pPr marL="0" indent="0">
              <a:lnSpc>
                <a:spcPct val="85000"/>
              </a:lnSpc>
              <a:spcBef>
                <a:spcPts val="725"/>
              </a:spcBef>
              <a:tabLst>
                <a:tab pos="469900" algn="l"/>
              </a:tabLst>
            </a:pPr>
            <a:r>
              <a:rPr lang="it-IT" sz="2200"/>
              <a:t>Olio di riso</a:t>
            </a:r>
          </a:p>
          <a:p>
            <a:pPr marL="0" indent="0">
              <a:lnSpc>
                <a:spcPct val="90000"/>
              </a:lnSpc>
              <a:spcBef>
                <a:spcPct val="0"/>
              </a:spcBef>
              <a:buFont typeface="Arial" charset="0"/>
              <a:buNone/>
              <a:tabLst>
                <a:tab pos="469900" algn="l"/>
              </a:tabLst>
            </a:pPr>
            <a:endParaRPr lang="it-IT" sz="2200"/>
          </a:p>
          <a:p>
            <a:pPr marL="0" indent="0">
              <a:lnSpc>
                <a:spcPct val="90000"/>
              </a:lnSpc>
              <a:spcBef>
                <a:spcPct val="0"/>
              </a:spcBef>
              <a:buFont typeface="Arial" charset="0"/>
              <a:buNone/>
              <a:tabLst>
                <a:tab pos="469900" algn="l"/>
              </a:tabLst>
            </a:pPr>
            <a:r>
              <a:rPr lang="it-IT" sz="2200" b="1"/>
              <a:t>RIPRISTINO DELLA BARRIERA:</a:t>
            </a:r>
          </a:p>
          <a:p>
            <a:pPr marL="0" indent="0">
              <a:lnSpc>
                <a:spcPct val="85000"/>
              </a:lnSpc>
              <a:spcBef>
                <a:spcPts val="725"/>
              </a:spcBef>
              <a:tabLst>
                <a:tab pos="469900" algn="l"/>
              </a:tabLst>
            </a:pPr>
            <a:r>
              <a:rPr lang="it-IT" sz="2200"/>
              <a:t>Ceramidi 1,3,6 II</a:t>
            </a:r>
          </a:p>
          <a:p>
            <a:pPr marL="0" indent="0">
              <a:lnSpc>
                <a:spcPct val="85000"/>
              </a:lnSpc>
              <a:spcBef>
                <a:spcPts val="725"/>
              </a:spcBef>
              <a:tabLst>
                <a:tab pos="469900" algn="l"/>
              </a:tabLst>
            </a:pPr>
            <a:r>
              <a:rPr lang="it-IT" sz="2200"/>
              <a:t>Sfingolipidi</a:t>
            </a:r>
          </a:p>
          <a:p>
            <a:pPr marL="0" indent="0">
              <a:lnSpc>
                <a:spcPct val="85000"/>
              </a:lnSpc>
              <a:spcBef>
                <a:spcPts val="725"/>
              </a:spcBef>
              <a:tabLst>
                <a:tab pos="469900" algn="l"/>
              </a:tabLst>
            </a:pPr>
            <a:r>
              <a:rPr lang="it-IT" sz="2200"/>
              <a:t>Fitosfingosina</a:t>
            </a:r>
          </a:p>
          <a:p>
            <a:pPr marL="0" indent="0">
              <a:lnSpc>
                <a:spcPct val="85000"/>
              </a:lnSpc>
              <a:spcBef>
                <a:spcPts val="725"/>
              </a:spcBef>
              <a:tabLst>
                <a:tab pos="469900" algn="l"/>
              </a:tabLst>
            </a:pPr>
            <a:r>
              <a:rPr lang="it-IT" sz="2200"/>
              <a:t>NMF naturalidentica</a:t>
            </a:r>
          </a:p>
          <a:p>
            <a:pPr marL="0" indent="0">
              <a:lnSpc>
                <a:spcPct val="90000"/>
              </a:lnSpc>
              <a:tabLst>
                <a:tab pos="469900" algn="l"/>
              </a:tabLst>
            </a:pPr>
            <a:endParaRPr lang="it-IT"/>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395288" y="115888"/>
            <a:ext cx="8748712" cy="1143000"/>
          </a:xfrm>
        </p:spPr>
        <p:txBody>
          <a:bodyPr>
            <a:normAutofit fontScale="90000"/>
          </a:bodyPr>
          <a:lstStyle/>
          <a:p>
            <a:pPr fontAlgn="auto">
              <a:spcAft>
                <a:spcPts val="0"/>
              </a:spcAft>
              <a:defRPr/>
            </a:pPr>
            <a:br>
              <a:rPr lang="it-IT" spc="-25" dirty="0"/>
            </a:br>
            <a:r>
              <a:rPr lang="it-IT" spc="-25" dirty="0"/>
              <a:t>AZIONI COSMETICHE PER IL PAZIENTE </a:t>
            </a:r>
            <a:br>
              <a:rPr lang="it-IT" spc="-25" dirty="0"/>
            </a:br>
            <a:r>
              <a:rPr lang="it-IT" spc="-25" dirty="0"/>
              <a:t>ONCOLOGICO</a:t>
            </a:r>
            <a:endParaRPr lang="it-IT" dirty="0"/>
          </a:p>
        </p:txBody>
      </p:sp>
      <p:sp>
        <p:nvSpPr>
          <p:cNvPr id="5" name="Segnaposto contenuto 4"/>
          <p:cNvSpPr>
            <a:spLocks noGrp="1"/>
          </p:cNvSpPr>
          <p:nvPr>
            <p:ph idx="1"/>
          </p:nvPr>
        </p:nvSpPr>
        <p:spPr/>
        <p:txBody>
          <a:bodyPr>
            <a:normAutofit/>
          </a:bodyPr>
          <a:lstStyle/>
          <a:p>
            <a:pPr marL="57150" indent="0">
              <a:lnSpc>
                <a:spcPct val="75000"/>
              </a:lnSpc>
              <a:spcBef>
                <a:spcPts val="1000"/>
              </a:spcBef>
              <a:buFont typeface="Arial" charset="0"/>
              <a:buNone/>
              <a:tabLst>
                <a:tab pos="508000" algn="l"/>
              </a:tabLst>
            </a:pPr>
            <a:r>
              <a:rPr lang="it-IT" sz="2600" b="1"/>
              <a:t>LENIRE, DISARROSSARE, RIDURRE PRURITO</a:t>
            </a:r>
            <a:r>
              <a:rPr lang="it-IT" sz="2600"/>
              <a:t>:</a:t>
            </a:r>
          </a:p>
          <a:p>
            <a:pPr marL="57150" indent="0">
              <a:lnSpc>
                <a:spcPct val="75000"/>
              </a:lnSpc>
              <a:spcBef>
                <a:spcPts val="613"/>
              </a:spcBef>
              <a:tabLst>
                <a:tab pos="508000" algn="l"/>
              </a:tabLst>
            </a:pPr>
            <a:r>
              <a:rPr lang="it-IT" sz="2600"/>
              <a:t>Acido 18</a:t>
            </a:r>
            <a:r>
              <a:rPr lang="el-GR" sz="2600"/>
              <a:t>β </a:t>
            </a:r>
            <a:r>
              <a:rPr lang="it-IT" sz="2600"/>
              <a:t>Glicirretico</a:t>
            </a:r>
          </a:p>
          <a:p>
            <a:pPr marL="57150" indent="0">
              <a:lnSpc>
                <a:spcPct val="75000"/>
              </a:lnSpc>
              <a:spcBef>
                <a:spcPts val="613"/>
              </a:spcBef>
              <a:tabLst>
                <a:tab pos="508000" algn="l"/>
              </a:tabLst>
            </a:pPr>
            <a:r>
              <a:rPr lang="it-IT" sz="2600"/>
              <a:t>Olio di Ribes nero (ricco in </a:t>
            </a:r>
            <a:r>
              <a:rPr lang="el-GR" sz="2600"/>
              <a:t>ω3 </a:t>
            </a:r>
            <a:r>
              <a:rPr lang="it-IT" sz="2600"/>
              <a:t>e </a:t>
            </a:r>
            <a:r>
              <a:rPr lang="el-GR" sz="2600"/>
              <a:t>ω6</a:t>
            </a:r>
            <a:r>
              <a:rPr lang="it-IT" sz="2600"/>
              <a:t>)</a:t>
            </a:r>
            <a:endParaRPr lang="el-GR" sz="2600"/>
          </a:p>
          <a:p>
            <a:pPr marL="57150" indent="0">
              <a:lnSpc>
                <a:spcPct val="75000"/>
              </a:lnSpc>
              <a:spcBef>
                <a:spcPts val="613"/>
              </a:spcBef>
              <a:tabLst>
                <a:tab pos="508000" algn="l"/>
              </a:tabLst>
            </a:pPr>
            <a:r>
              <a:rPr lang="it-IT" sz="2600"/>
              <a:t>Acido </a:t>
            </a:r>
            <a:r>
              <a:rPr lang="el-GR" sz="2600"/>
              <a:t>α</a:t>
            </a:r>
            <a:r>
              <a:rPr lang="it-IT" sz="2600"/>
              <a:t> Lipoico</a:t>
            </a:r>
          </a:p>
          <a:p>
            <a:pPr marL="57150" indent="0">
              <a:lnSpc>
                <a:spcPct val="75000"/>
              </a:lnSpc>
              <a:spcBef>
                <a:spcPts val="613"/>
              </a:spcBef>
              <a:tabLst>
                <a:tab pos="508000" algn="l"/>
              </a:tabLst>
            </a:pPr>
            <a:r>
              <a:rPr lang="it-IT" sz="2600"/>
              <a:t>Betaglucano</a:t>
            </a:r>
          </a:p>
          <a:p>
            <a:pPr marL="57150" indent="0">
              <a:lnSpc>
                <a:spcPct val="75000"/>
              </a:lnSpc>
              <a:spcBef>
                <a:spcPts val="613"/>
              </a:spcBef>
              <a:tabLst>
                <a:tab pos="508000" algn="l"/>
              </a:tabLst>
            </a:pPr>
            <a:r>
              <a:rPr lang="it-IT" sz="2600"/>
              <a:t>Fitosfingosina</a:t>
            </a:r>
          </a:p>
          <a:p>
            <a:pPr marL="57150" indent="0">
              <a:lnSpc>
                <a:spcPct val="75000"/>
              </a:lnSpc>
              <a:spcBef>
                <a:spcPts val="613"/>
              </a:spcBef>
              <a:tabLst>
                <a:tab pos="508000" algn="l"/>
              </a:tabLst>
            </a:pPr>
            <a:r>
              <a:rPr lang="it-IT" sz="2600"/>
              <a:t>Malva, Tiglio, Camomilla, Calendula</a:t>
            </a:r>
          </a:p>
          <a:p>
            <a:pPr marL="57150" indent="0">
              <a:lnSpc>
                <a:spcPct val="75000"/>
              </a:lnSpc>
              <a:spcBef>
                <a:spcPts val="613"/>
              </a:spcBef>
              <a:tabLst>
                <a:tab pos="508000" algn="l"/>
              </a:tabLst>
            </a:pPr>
            <a:r>
              <a:rPr lang="it-IT" sz="2600"/>
              <a:t>Aloe</a:t>
            </a:r>
          </a:p>
          <a:p>
            <a:pPr marL="57150" indent="0">
              <a:lnSpc>
                <a:spcPct val="75000"/>
              </a:lnSpc>
              <a:spcBef>
                <a:spcPts val="613"/>
              </a:spcBef>
              <a:buFont typeface="Arial" charset="0"/>
              <a:buNone/>
              <a:tabLst>
                <a:tab pos="508000" algn="l"/>
              </a:tabLst>
            </a:pPr>
            <a:endParaRPr lang="it-IT" sz="2600"/>
          </a:p>
          <a:p>
            <a:pPr marL="57150" indent="0">
              <a:lnSpc>
                <a:spcPct val="75000"/>
              </a:lnSpc>
              <a:spcBef>
                <a:spcPts val="613"/>
              </a:spcBef>
              <a:buFont typeface="Arial" charset="0"/>
              <a:buNone/>
              <a:tabLst>
                <a:tab pos="508000" algn="l"/>
              </a:tabLst>
            </a:pPr>
            <a:r>
              <a:rPr lang="it-IT" sz="2600" b="1"/>
              <a:t>PROTEZIONE SOLARE:</a:t>
            </a:r>
          </a:p>
          <a:p>
            <a:pPr marL="57150" indent="0">
              <a:lnSpc>
                <a:spcPct val="75000"/>
              </a:lnSpc>
              <a:spcBef>
                <a:spcPts val="613"/>
              </a:spcBef>
              <a:tabLst>
                <a:tab pos="508000" algn="l"/>
              </a:tabLst>
            </a:pPr>
            <a:r>
              <a:rPr lang="it-IT" sz="2600"/>
              <a:t>Filtri fotostabili e non assorbibili</a:t>
            </a:r>
          </a:p>
          <a:p>
            <a:pPr marL="57150" indent="0">
              <a:lnSpc>
                <a:spcPct val="75000"/>
              </a:lnSpc>
              <a:spcBef>
                <a:spcPts val="613"/>
              </a:spcBef>
              <a:tabLst>
                <a:tab pos="508000" algn="l"/>
              </a:tabLst>
            </a:pPr>
            <a:r>
              <a:rPr lang="it-IT" sz="2600"/>
              <a:t>Azione idratante</a:t>
            </a:r>
          </a:p>
          <a:p>
            <a:pPr marL="57150" indent="0">
              <a:lnSpc>
                <a:spcPct val="75000"/>
              </a:lnSpc>
              <a:spcBef>
                <a:spcPts val="613"/>
              </a:spcBef>
              <a:tabLst>
                <a:tab pos="508000" algn="l"/>
              </a:tabLst>
            </a:pPr>
            <a:r>
              <a:rPr lang="it-IT" sz="2600"/>
              <a:t>Azione lenitiva disarrossante</a:t>
            </a:r>
          </a:p>
          <a:p>
            <a:pPr marL="57150" indent="0">
              <a:lnSpc>
                <a:spcPct val="80000"/>
              </a:lnSpc>
              <a:tabLst>
                <a:tab pos="508000" algn="l"/>
              </a:tabLst>
            </a:pPr>
            <a:endParaRPr lang="it-IT" sz="15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pPr fontAlgn="auto">
              <a:spcAft>
                <a:spcPts val="0"/>
              </a:spcAft>
              <a:defRPr/>
            </a:pPr>
            <a:r>
              <a:rPr lang="it-IT" dirty="0"/>
              <a:t>Etichetta di un cosmetico</a:t>
            </a:r>
          </a:p>
        </p:txBody>
      </p:sp>
      <p:sp>
        <p:nvSpPr>
          <p:cNvPr id="31746" name="Segnaposto contenuto 2"/>
          <p:cNvSpPr>
            <a:spLocks noGrp="1"/>
          </p:cNvSpPr>
          <p:nvPr>
            <p:ph idx="1"/>
          </p:nvPr>
        </p:nvSpPr>
        <p:spPr>
          <a:xfrm>
            <a:off x="457200" y="1898650"/>
            <a:ext cx="8229600" cy="4876800"/>
          </a:xfrm>
        </p:spPr>
        <p:txBody>
          <a:bodyPr/>
          <a:lstStyle/>
          <a:p>
            <a:r>
              <a:rPr lang="it-IT"/>
              <a:t>Nell’etichettatura non devono comparire testi, denominazioni, marchi, immagini e altri segni anche figurativi che attribuiscano ai prodotti cosmetici caratteristiche non previste dall’articolo 2 del Regolamento. </a:t>
            </a:r>
          </a:p>
          <a:p>
            <a:r>
              <a:rPr lang="it-IT"/>
              <a:t>Le dichiarazioni su un prodotto cosmetico non devono trarre in inganno il consumatore e non devono generare concorrenza sleale sul mercato.</a:t>
            </a:r>
          </a:p>
          <a:p>
            <a:endParaRPr lang="it-IT"/>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pPr fontAlgn="auto">
              <a:spcAft>
                <a:spcPts val="0"/>
              </a:spcAft>
              <a:defRPr/>
            </a:pPr>
            <a:r>
              <a:rPr lang="it-IT" dirty="0"/>
              <a:t>Olio </a:t>
            </a:r>
            <a:r>
              <a:rPr lang="it-IT" dirty="0" err="1"/>
              <a:t>emoliente</a:t>
            </a:r>
            <a:endParaRPr lang="it-IT" dirty="0"/>
          </a:p>
        </p:txBody>
      </p:sp>
      <p:sp>
        <p:nvSpPr>
          <p:cNvPr id="192514" name="Segnaposto contenuto 2"/>
          <p:cNvSpPr>
            <a:spLocks noGrp="1"/>
          </p:cNvSpPr>
          <p:nvPr>
            <p:ph idx="1"/>
          </p:nvPr>
        </p:nvSpPr>
        <p:spPr/>
        <p:txBody>
          <a:bodyPr/>
          <a:lstStyle/>
          <a:p>
            <a:pPr>
              <a:lnSpc>
                <a:spcPct val="107000"/>
              </a:lnSpc>
              <a:spcAft>
                <a:spcPts val="800"/>
              </a:spcAft>
            </a:pPr>
            <a:r>
              <a:rPr lang="it-IT">
                <a:latin typeface="Calibri" pitchFamily="34" charset="0"/>
                <a:ea typeface="Calibri" pitchFamily="34" charset="0"/>
                <a:cs typeface="Times New Roman" pitchFamily="18" charset="0"/>
              </a:rPr>
              <a:t>INGREDIENTI/INGREDIENTS:</a:t>
            </a:r>
          </a:p>
          <a:p>
            <a:pPr>
              <a:lnSpc>
                <a:spcPct val="107000"/>
              </a:lnSpc>
              <a:spcAft>
                <a:spcPts val="800"/>
              </a:spcAft>
            </a:pPr>
            <a:r>
              <a:rPr lang="en-US">
                <a:latin typeface="Calibri" pitchFamily="34" charset="0"/>
                <a:ea typeface="Calibri" pitchFamily="34" charset="0"/>
                <a:cs typeface="Times New Roman" pitchFamily="18" charset="0"/>
              </a:rPr>
              <a:t>PRUNUS AMYGDALUS DULCIS OIL (PRUNUS AMYGDALUS DULCIS (SWEET ALMOND) OIL), SIMMONDSIA CHINENSIS SEED OIL (SIMMONDSIA CHINENSIS (JOJOBA) SEED OIL), HELIANTHUS ANNUUS SEED OIL (HELIANTHUS ANNUUS (SUNFLOWER) SEED OIL), GLYCINE SOJA OIL (GLYCINE SOJA (SOYBEAN) OIL), BUTYROSPERMUM PARKII BUTTER (BUTYROSPERMUM PARKII (SHEA BUTTER)), TOCOPHEROL, ASCORBYL PALMITATE, LECITHIN, CITRIC ACID, PARFUM (FRAGRANCE)</a:t>
            </a:r>
            <a:endParaRPr lang="it-IT">
              <a:latin typeface="Calibri" pitchFamily="34" charset="0"/>
              <a:ea typeface="Calibri" pitchFamily="34" charset="0"/>
              <a:cs typeface="Times New Roman" pitchFamily="18" charset="0"/>
            </a:endParaRPr>
          </a:p>
          <a:p>
            <a:endParaRPr lang="it-IT">
              <a:ea typeface="Calibri" pitchFamily="34" charset="0"/>
              <a:cs typeface="Times New Roman"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Immagine 13" descr="bellezza | | Pagina 2"/>
          <p:cNvPicPr>
            <a:picLocks noChangeAspect="1"/>
          </p:cNvPicPr>
          <p:nvPr/>
        </p:nvPicPr>
        <p:blipFill>
          <a:blip r:embed="rId2"/>
          <a:srcRect b="7735"/>
          <a:stretch>
            <a:fillRect/>
          </a:stretch>
        </p:blipFill>
        <p:spPr bwMode="auto">
          <a:xfrm>
            <a:off x="0" y="381000"/>
            <a:ext cx="9144000" cy="5502275"/>
          </a:xfrm>
          <a:prstGeom prst="rect">
            <a:avLst/>
          </a:prstGeom>
          <a:noFill/>
          <a:ln w="9525">
            <a:noFill/>
            <a:miter lim="800000"/>
            <a:headEnd/>
            <a:tailEnd/>
          </a:ln>
        </p:spPr>
      </p:pic>
      <p:sp>
        <p:nvSpPr>
          <p:cNvPr id="2" name="Titolo 1">
            <a:extLst/>
          </p:cNvPr>
          <p:cNvSpPr>
            <a:spLocks noGrp="1"/>
          </p:cNvSpPr>
          <p:nvPr>
            <p:ph type="title"/>
          </p:nvPr>
        </p:nvSpPr>
        <p:spPr/>
        <p:txBody>
          <a:bodyPr/>
          <a:lstStyle/>
          <a:p>
            <a:pPr fontAlgn="auto">
              <a:spcAft>
                <a:spcPts val="0"/>
              </a:spcAft>
              <a:defRPr/>
            </a:pPr>
            <a:endParaRPr lang="it-IT"/>
          </a:p>
        </p:txBody>
      </p:sp>
      <p:sp>
        <p:nvSpPr>
          <p:cNvPr id="3" name="Segnaposto contenuto 2">
            <a:extLst/>
          </p:cNvPr>
          <p:cNvSpPr>
            <a:spLocks noGrp="1"/>
          </p:cNvSpPr>
          <p:nvPr>
            <p:ph idx="1"/>
          </p:nvPr>
        </p:nvSpPr>
        <p:spPr>
          <a:xfrm>
            <a:off x="457200" y="1268413"/>
            <a:ext cx="8229600" cy="5208587"/>
          </a:xfrm>
        </p:spPr>
        <p:txBody>
          <a:bodyPr rtlCol="0">
            <a:normAutofit lnSpcReduction="10000"/>
          </a:bodyPr>
          <a:lstStyle/>
          <a:p>
            <a:pPr marL="0" indent="0" fontAlgn="auto">
              <a:spcAft>
                <a:spcPts val="0"/>
              </a:spcAft>
              <a:buClr>
                <a:schemeClr val="bg1"/>
              </a:buClr>
              <a:buFont typeface="Arial" pitchFamily="34" charset="0"/>
              <a:buNone/>
              <a:defRPr/>
            </a:pPr>
            <a:r>
              <a:rPr lang="it-IT" sz="2000" b="1" i="1" dirty="0">
                <a:latin typeface="Zapfino" panose="03030300040707070C03" pitchFamily="66" charset="77"/>
              </a:rPr>
              <a:t>Sei bella</a:t>
            </a:r>
          </a:p>
          <a:p>
            <a:pPr marL="0" indent="0" fontAlgn="auto">
              <a:spcAft>
                <a:spcPts val="0"/>
              </a:spcAft>
              <a:buClr>
                <a:schemeClr val="bg1"/>
              </a:buClr>
              <a:buFont typeface="Arial" pitchFamily="34" charset="0"/>
              <a:buNone/>
              <a:defRPr/>
            </a:pPr>
            <a:r>
              <a:rPr lang="it-IT" sz="2000" b="1" i="1" dirty="0">
                <a:latin typeface="Zapfino" panose="03030300040707070C03" pitchFamily="66" charset="77"/>
              </a:rPr>
              <a:t>e non importa che il mondo sappia,</a:t>
            </a:r>
          </a:p>
          <a:p>
            <a:pPr marL="0" indent="0" fontAlgn="auto">
              <a:spcAft>
                <a:spcPts val="0"/>
              </a:spcAft>
              <a:buClr>
                <a:schemeClr val="bg1"/>
              </a:buClr>
              <a:buFont typeface="Arial" pitchFamily="34" charset="0"/>
              <a:buNone/>
              <a:defRPr/>
            </a:pPr>
            <a:r>
              <a:rPr lang="it-IT" sz="2000" b="1" i="1" dirty="0">
                <a:latin typeface="Zapfino" panose="03030300040707070C03" pitchFamily="66" charset="77"/>
              </a:rPr>
              <a:t>sei bella davvero,</a:t>
            </a:r>
          </a:p>
          <a:p>
            <a:pPr marL="0" indent="0" fontAlgn="auto">
              <a:spcAft>
                <a:spcPts val="0"/>
              </a:spcAft>
              <a:buClr>
                <a:schemeClr val="bg1"/>
              </a:buClr>
              <a:buFont typeface="Arial" pitchFamily="34" charset="0"/>
              <a:buNone/>
              <a:defRPr/>
            </a:pPr>
            <a:r>
              <a:rPr lang="it-IT" sz="2000" b="1" i="1" dirty="0">
                <a:latin typeface="Zapfino" panose="03030300040707070C03" pitchFamily="66" charset="77"/>
              </a:rPr>
              <a:t>ma solo per chi ti sa guardare</a:t>
            </a:r>
            <a:r>
              <a:rPr lang="it-IT" sz="1400" b="1" i="1" dirty="0">
                <a:latin typeface="Zapfino" panose="03030300040707070C03" pitchFamily="66" charset="77"/>
              </a:rPr>
              <a:t>.</a:t>
            </a:r>
          </a:p>
          <a:p>
            <a:pPr marL="182880" indent="-182880" fontAlgn="auto">
              <a:spcAft>
                <a:spcPts val="0"/>
              </a:spcAft>
              <a:buClr>
                <a:schemeClr val="bg1"/>
              </a:buClr>
              <a:buFont typeface="Arial" pitchFamily="34" charset="0"/>
              <a:buChar char="•"/>
              <a:defRPr/>
            </a:pPr>
            <a:endParaRPr lang="it-IT" sz="1400" b="1" i="1" dirty="0">
              <a:latin typeface="Zapfino" panose="03030300040707070C03" pitchFamily="66" charset="77"/>
            </a:endParaRPr>
          </a:p>
          <a:p>
            <a:pPr marL="182880" indent="-182880" fontAlgn="auto">
              <a:spcAft>
                <a:spcPts val="0"/>
              </a:spcAft>
              <a:buClr>
                <a:schemeClr val="bg1"/>
              </a:buClr>
              <a:buFont typeface="Arial" pitchFamily="34" charset="0"/>
              <a:buChar char="•"/>
              <a:defRPr/>
            </a:pPr>
            <a:r>
              <a:rPr lang="it-IT" sz="1400" b="1" i="1" dirty="0"/>
              <a:t>Cit. Alda Merini (la poesia)</a:t>
            </a:r>
          </a:p>
          <a:p>
            <a:pPr marL="182880" indent="-182880" fontAlgn="auto">
              <a:spcAft>
                <a:spcPts val="0"/>
              </a:spcAft>
              <a:buClr>
                <a:schemeClr val="bg1"/>
              </a:buClr>
              <a:buFont typeface="Arial" pitchFamily="34" charset="0"/>
              <a:buChar char="•"/>
              <a:defRPr/>
            </a:pPr>
            <a:r>
              <a:rPr lang="it-IT" dirty="0"/>
              <a:t> </a:t>
            </a:r>
          </a:p>
          <a:p>
            <a:pPr marL="182880" indent="-182880" fontAlgn="auto">
              <a:spcAft>
                <a:spcPts val="0"/>
              </a:spcAft>
              <a:buClr>
                <a:schemeClr val="bg1"/>
              </a:buClr>
              <a:buFont typeface="Arial" pitchFamily="34" charset="0"/>
              <a:buChar char="•"/>
              <a:defRPr/>
            </a:pPr>
            <a:endParaRPr lang="it-IT"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pPr fontAlgn="auto">
              <a:spcAft>
                <a:spcPts val="0"/>
              </a:spcAft>
              <a:defRPr/>
            </a:pPr>
            <a:endParaRPr lang="it-IT"/>
          </a:p>
        </p:txBody>
      </p:sp>
      <p:sp>
        <p:nvSpPr>
          <p:cNvPr id="3" name="Segnaposto contenuto 2">
            <a:extLst/>
          </p:cNvPr>
          <p:cNvSpPr>
            <a:spLocks noGrp="1"/>
          </p:cNvSpPr>
          <p:nvPr>
            <p:ph idx="1"/>
          </p:nvPr>
        </p:nvSpPr>
        <p:spPr>
          <a:xfrm>
            <a:off x="457200" y="836613"/>
            <a:ext cx="8229600" cy="5640387"/>
          </a:xfrm>
        </p:spPr>
        <p:txBody>
          <a:bodyPr rtlCol="0">
            <a:normAutofit fontScale="92500" lnSpcReduction="20000"/>
          </a:bodyPr>
          <a:lstStyle/>
          <a:p>
            <a:pPr marL="182880" indent="-182880" fontAlgn="auto">
              <a:spcAft>
                <a:spcPts val="0"/>
              </a:spcAft>
              <a:buFont typeface="Arial" pitchFamily="34" charset="0"/>
              <a:buChar char="•"/>
              <a:defRPr/>
            </a:pPr>
            <a:r>
              <a:rPr lang="it-IT" b="1" dirty="0"/>
              <a:t>Art.19 </a:t>
            </a:r>
            <a:r>
              <a:rPr lang="it-IT" dirty="0"/>
              <a:t>del regolamento stabilisce che i prodotti cosmetici possono essere immessi sul mercato soltanto se il contenitore a diretto contatto con il prodotto e l’imballaggio recano le seguenti indicazioni</a:t>
            </a:r>
          </a:p>
          <a:p>
            <a:pPr marL="182880" indent="-182880" fontAlgn="auto">
              <a:spcAft>
                <a:spcPts val="0"/>
              </a:spcAft>
              <a:buFont typeface="Arial" pitchFamily="34" charset="0"/>
              <a:buChar char="•"/>
              <a:defRPr/>
            </a:pPr>
            <a:r>
              <a:rPr lang="it-IT" dirty="0"/>
              <a:t>a) il nome o la ragione sociale e l’indirizzo della persona responsabile. Per i prodotti cosmetici importati è specificato il paese di origine (ad es. made in china)</a:t>
            </a:r>
          </a:p>
          <a:p>
            <a:pPr marL="182880" indent="-182880" fontAlgn="auto">
              <a:spcAft>
                <a:spcPts val="0"/>
              </a:spcAft>
              <a:buFont typeface="Arial" pitchFamily="34" charset="0"/>
              <a:buChar char="•"/>
              <a:defRPr/>
            </a:pPr>
            <a:r>
              <a:rPr lang="it-IT" dirty="0"/>
              <a:t>b) il contenuto nominale espresso in peso o volume</a:t>
            </a:r>
          </a:p>
          <a:p>
            <a:pPr marL="182880" indent="-182880" fontAlgn="auto">
              <a:spcAft>
                <a:spcPts val="0"/>
              </a:spcAft>
              <a:buFont typeface="Arial" pitchFamily="34" charset="0"/>
              <a:buChar char="•"/>
              <a:defRPr/>
            </a:pPr>
            <a:r>
              <a:rPr lang="it-IT" dirty="0"/>
              <a:t>c) la data fino alla quale il prodotto cosmetico, stoccato in condizioni adeguate, continuerà a svolgere la sua funzione iniziale, cioè </a:t>
            </a:r>
            <a:r>
              <a:rPr lang="it-IT" b="1" dirty="0"/>
              <a:t>la data di durata minima</a:t>
            </a:r>
            <a:r>
              <a:rPr lang="it-IT" dirty="0"/>
              <a:t>, se inferiore a 30 mesi. Sopra i 30 mesi si riporta il simbolo PAO (periodo post apertura)</a:t>
            </a:r>
          </a:p>
          <a:p>
            <a:pPr marL="182880" indent="-182880" fontAlgn="auto">
              <a:spcAft>
                <a:spcPts val="0"/>
              </a:spcAft>
              <a:buFont typeface="Arial" pitchFamily="34" charset="0"/>
              <a:buChar char="•"/>
              <a:defRPr/>
            </a:pPr>
            <a:r>
              <a:rPr lang="it-IT" dirty="0"/>
              <a:t>d) le precauzioni particolari per l’impiego</a:t>
            </a:r>
          </a:p>
          <a:p>
            <a:pPr marL="182880" indent="-182880" fontAlgn="auto">
              <a:spcAft>
                <a:spcPts val="0"/>
              </a:spcAft>
              <a:buFont typeface="Arial" pitchFamily="34" charset="0"/>
              <a:buChar char="•"/>
              <a:defRPr/>
            </a:pPr>
            <a:r>
              <a:rPr lang="it-IT" dirty="0"/>
              <a:t>e) il numero di lotto di fabbricazione</a:t>
            </a:r>
          </a:p>
          <a:p>
            <a:pPr marL="182880" indent="-182880" fontAlgn="auto">
              <a:spcAft>
                <a:spcPts val="0"/>
              </a:spcAft>
              <a:buFont typeface="Arial" pitchFamily="34" charset="0"/>
              <a:buChar char="•"/>
              <a:defRPr/>
            </a:pPr>
            <a:r>
              <a:rPr lang="it-IT" dirty="0" err="1"/>
              <a:t>f</a:t>
            </a:r>
            <a:r>
              <a:rPr lang="it-IT" dirty="0"/>
              <a:t>) la funzione del prodotto cosmetico</a:t>
            </a:r>
          </a:p>
          <a:p>
            <a:pPr marL="182880" indent="-182880" fontAlgn="auto">
              <a:spcAft>
                <a:spcPts val="0"/>
              </a:spcAft>
              <a:buFont typeface="Arial" pitchFamily="34" charset="0"/>
              <a:buChar char="•"/>
              <a:defRPr/>
            </a:pPr>
            <a:r>
              <a:rPr lang="it-IT" dirty="0"/>
              <a:t>g) l’elenco degli ingredienti</a:t>
            </a:r>
          </a:p>
          <a:p>
            <a:pPr marL="182880" indent="-182880" fontAlgn="auto">
              <a:spcAft>
                <a:spcPts val="0"/>
              </a:spcAft>
              <a:buFont typeface="Arial" pitchFamily="34" charset="0"/>
              <a:buChar char="•"/>
              <a:defRPr/>
            </a:pPr>
            <a:endParaRPr lang="it-IT"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normAutofit fontScale="90000"/>
          </a:bodyPr>
          <a:lstStyle/>
          <a:p>
            <a:pPr fontAlgn="auto">
              <a:spcAft>
                <a:spcPts val="0"/>
              </a:spcAft>
              <a:defRPr/>
            </a:pPr>
            <a:r>
              <a:rPr lang="it-IT" dirty="0"/>
              <a:t>Esempio etichetta contenitore primario</a:t>
            </a:r>
          </a:p>
        </p:txBody>
      </p:sp>
      <p:sp>
        <p:nvSpPr>
          <p:cNvPr id="35842" name="Segnaposto contenuto 2"/>
          <p:cNvSpPr>
            <a:spLocks noGrp="1"/>
          </p:cNvSpPr>
          <p:nvPr>
            <p:ph idx="1"/>
          </p:nvPr>
        </p:nvSpPr>
        <p:spPr/>
        <p:txBody>
          <a:bodyPr/>
          <a:lstStyle/>
          <a:p>
            <a:endParaRPr lang="it-IT"/>
          </a:p>
        </p:txBody>
      </p:sp>
      <p:pic>
        <p:nvPicPr>
          <p:cNvPr id="35843" name="Segnaposto contenuto 4" descr="Amicosmetico - Leggere l'etichetta"/>
          <p:cNvPicPr>
            <a:picLocks noChangeAspect="1"/>
          </p:cNvPicPr>
          <p:nvPr/>
        </p:nvPicPr>
        <p:blipFill>
          <a:blip r:embed="rId3"/>
          <a:srcRect/>
          <a:stretch>
            <a:fillRect/>
          </a:stretch>
        </p:blipFill>
        <p:spPr bwMode="auto">
          <a:xfrm>
            <a:off x="107950" y="1498600"/>
            <a:ext cx="5549900" cy="4103688"/>
          </a:xfrm>
          <a:prstGeom prst="rect">
            <a:avLst/>
          </a:prstGeom>
          <a:noFill/>
          <a:ln w="9525">
            <a:noFill/>
            <a:miter lim="800000"/>
            <a:headEnd/>
            <a:tailEnd/>
          </a:ln>
        </p:spPr>
      </p:pic>
      <p:pic>
        <p:nvPicPr>
          <p:cNvPr id="35844" name="Immagine 9" descr="Come riconoscere un cosmetico scaduto? - Cosmesidoc"/>
          <p:cNvPicPr>
            <a:picLocks noChangeAspect="1"/>
          </p:cNvPicPr>
          <p:nvPr/>
        </p:nvPicPr>
        <p:blipFill>
          <a:blip r:embed="rId4"/>
          <a:srcRect/>
          <a:stretch>
            <a:fillRect/>
          </a:stretch>
        </p:blipFill>
        <p:spPr bwMode="auto">
          <a:xfrm>
            <a:off x="5940425" y="1844675"/>
            <a:ext cx="1511300" cy="1955800"/>
          </a:xfrm>
          <a:prstGeom prst="rect">
            <a:avLst/>
          </a:prstGeom>
          <a:noFill/>
          <a:ln w="9525">
            <a:noFill/>
            <a:miter lim="800000"/>
            <a:headEnd/>
            <a:tailEnd/>
          </a:ln>
        </p:spPr>
      </p:pic>
      <p:pic>
        <p:nvPicPr>
          <p:cNvPr id="35845" name="Immagine 11" descr="Amicosmetico - Leggere l'etichetta"/>
          <p:cNvPicPr>
            <a:picLocks noChangeAspect="1"/>
          </p:cNvPicPr>
          <p:nvPr/>
        </p:nvPicPr>
        <p:blipFill>
          <a:blip r:embed="rId5"/>
          <a:srcRect l="-63" t="22992" r="63" b="-4810"/>
          <a:stretch>
            <a:fillRect/>
          </a:stretch>
        </p:blipFill>
        <p:spPr bwMode="auto">
          <a:xfrm>
            <a:off x="5580063" y="4437063"/>
            <a:ext cx="2876550" cy="12954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a:xfrm>
            <a:off x="457200" y="600075"/>
            <a:ext cx="8229600" cy="990600"/>
          </a:xfrm>
        </p:spPr>
        <p:txBody>
          <a:bodyPr>
            <a:normAutofit fontScale="90000"/>
          </a:bodyPr>
          <a:lstStyle/>
          <a:p>
            <a:pPr fontAlgn="auto">
              <a:spcAft>
                <a:spcPts val="0"/>
              </a:spcAft>
              <a:defRPr/>
            </a:pPr>
            <a:r>
              <a:rPr lang="it-IT" dirty="0"/>
              <a:t>Esempio etichetta contenitore secondario</a:t>
            </a:r>
          </a:p>
        </p:txBody>
      </p:sp>
      <p:sp>
        <p:nvSpPr>
          <p:cNvPr id="37890" name="Segnaposto contenuto 2"/>
          <p:cNvSpPr>
            <a:spLocks noGrp="1"/>
          </p:cNvSpPr>
          <p:nvPr>
            <p:ph idx="1"/>
          </p:nvPr>
        </p:nvSpPr>
        <p:spPr/>
        <p:txBody>
          <a:bodyPr/>
          <a:lstStyle/>
          <a:p>
            <a:endParaRPr lang="it-IT"/>
          </a:p>
        </p:txBody>
      </p:sp>
      <p:sp>
        <p:nvSpPr>
          <p:cNvPr id="37891" name="Titolo 1"/>
          <p:cNvSpPr>
            <a:spLocks noGrp="1"/>
          </p:cNvSpPr>
          <p:nvPr/>
        </p:nvSpPr>
        <p:spPr bwMode="auto">
          <a:xfrm>
            <a:off x="927100" y="706438"/>
            <a:ext cx="7886700" cy="1325562"/>
          </a:xfrm>
          <a:prstGeom prst="rect">
            <a:avLst/>
          </a:prstGeom>
          <a:noFill/>
          <a:ln w="9525">
            <a:noFill/>
            <a:miter lim="800000"/>
            <a:headEnd/>
            <a:tailEnd/>
          </a:ln>
        </p:spPr>
        <p:txBody>
          <a:bodyPr anchor="ctr"/>
          <a:lstStyle/>
          <a:p>
            <a:pPr>
              <a:lnSpc>
                <a:spcPct val="90000"/>
              </a:lnSpc>
            </a:pPr>
            <a:endParaRPr lang="it-IT" sz="4400"/>
          </a:p>
        </p:txBody>
      </p:sp>
      <p:pic>
        <p:nvPicPr>
          <p:cNvPr id="37892" name="Segnaposto contenuto 4" descr="Immagine che contiene testo&#10;&#10;&#10;&#10;Descrizione generata automaticamente"/>
          <p:cNvPicPr>
            <a:picLocks noGrp="1" noChangeAspect="1"/>
          </p:cNvPicPr>
          <p:nvPr/>
        </p:nvPicPr>
        <p:blipFill>
          <a:blip r:embed="rId3"/>
          <a:srcRect l="30273" t="44559" r="51437" b="14812"/>
          <a:stretch>
            <a:fillRect/>
          </a:stretch>
        </p:blipFill>
        <p:spPr bwMode="auto">
          <a:xfrm>
            <a:off x="1846263" y="2187575"/>
            <a:ext cx="1790700" cy="3059113"/>
          </a:xfrm>
          <a:prstGeom prst="rect">
            <a:avLst/>
          </a:prstGeom>
          <a:noFill/>
          <a:ln w="9525">
            <a:noFill/>
            <a:miter lim="800000"/>
            <a:headEnd/>
            <a:tailEnd/>
          </a:ln>
        </p:spPr>
      </p:pic>
      <p:pic>
        <p:nvPicPr>
          <p:cNvPr id="37893" name="Immagine 5"/>
          <p:cNvPicPr>
            <a:picLocks noChangeAspect="1"/>
          </p:cNvPicPr>
          <p:nvPr/>
        </p:nvPicPr>
        <p:blipFill>
          <a:blip r:embed="rId4"/>
          <a:srcRect l="54945" t="65663" r="28970" b="12971"/>
          <a:stretch>
            <a:fillRect/>
          </a:stretch>
        </p:blipFill>
        <p:spPr bwMode="auto">
          <a:xfrm>
            <a:off x="3749675" y="2690813"/>
            <a:ext cx="1476375" cy="2016125"/>
          </a:xfrm>
          <a:prstGeom prst="rect">
            <a:avLst/>
          </a:prstGeom>
          <a:noFill/>
          <a:ln w="9525">
            <a:noFill/>
            <a:miter lim="800000"/>
            <a:headEnd/>
            <a:tailEnd/>
          </a:ln>
        </p:spPr>
      </p:pic>
      <p:pic>
        <p:nvPicPr>
          <p:cNvPr id="37894" name="Immagine 6" descr="Immagine che contiene testo&#10;&#10;&#10;&#10;Descrizione generata automaticamente"/>
          <p:cNvPicPr>
            <a:picLocks noChangeAspect="1"/>
          </p:cNvPicPr>
          <p:nvPr/>
        </p:nvPicPr>
        <p:blipFill>
          <a:blip r:embed="rId3"/>
          <a:srcRect l="48032" t="26042" r="30952" b="27083"/>
          <a:stretch>
            <a:fillRect/>
          </a:stretch>
        </p:blipFill>
        <p:spPr bwMode="auto">
          <a:xfrm>
            <a:off x="5230813" y="1917700"/>
            <a:ext cx="2259012" cy="3706813"/>
          </a:xfrm>
          <a:prstGeom prst="rect">
            <a:avLst/>
          </a:prstGeom>
          <a:noFill/>
          <a:ln w="9525">
            <a:noFill/>
            <a:miter lim="800000"/>
            <a:headEnd/>
            <a:tailEnd/>
          </a:ln>
        </p:spPr>
      </p:pic>
      <p:sp>
        <p:nvSpPr>
          <p:cNvPr id="37895" name="CasellaDiTesto 11"/>
          <p:cNvSpPr txBox="1">
            <a:spLocks noChangeArrowheads="1"/>
          </p:cNvSpPr>
          <p:nvPr/>
        </p:nvSpPr>
        <p:spPr bwMode="auto">
          <a:xfrm>
            <a:off x="354013" y="3779838"/>
            <a:ext cx="981075" cy="585787"/>
          </a:xfrm>
          <a:prstGeom prst="rect">
            <a:avLst/>
          </a:prstGeom>
          <a:noFill/>
          <a:ln w="9525">
            <a:noFill/>
            <a:miter lim="800000"/>
            <a:headEnd/>
            <a:tailEnd/>
          </a:ln>
        </p:spPr>
        <p:txBody>
          <a:bodyPr wrap="none">
            <a:spAutoFit/>
          </a:bodyPr>
          <a:lstStyle/>
          <a:p>
            <a:r>
              <a:rPr lang="it-IT" sz="1600"/>
              <a:t>Simbolo </a:t>
            </a:r>
          </a:p>
          <a:p>
            <a:r>
              <a:rPr lang="it-IT" sz="1600"/>
              <a:t>di stima</a:t>
            </a:r>
          </a:p>
        </p:txBody>
      </p:sp>
      <p:cxnSp>
        <p:nvCxnSpPr>
          <p:cNvPr id="9" name="Connettore 7 8">
            <a:extLst/>
          </p:cNvPr>
          <p:cNvCxnSpPr>
            <a:cxnSpLocks/>
          </p:cNvCxnSpPr>
          <p:nvPr/>
        </p:nvCxnSpPr>
        <p:spPr>
          <a:xfrm>
            <a:off x="1217613" y="4098925"/>
            <a:ext cx="1447800" cy="130175"/>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897" name="CasellaDiTesto 15"/>
          <p:cNvSpPr txBox="1">
            <a:spLocks noChangeArrowheads="1"/>
          </p:cNvSpPr>
          <p:nvPr/>
        </p:nvSpPr>
        <p:spPr bwMode="auto">
          <a:xfrm>
            <a:off x="4006850" y="2043113"/>
            <a:ext cx="1092200" cy="368300"/>
          </a:xfrm>
          <a:prstGeom prst="rect">
            <a:avLst/>
          </a:prstGeom>
          <a:noFill/>
          <a:ln w="9525">
            <a:noFill/>
            <a:miter lim="800000"/>
            <a:headEnd/>
            <a:tailEnd/>
          </a:ln>
        </p:spPr>
        <p:txBody>
          <a:bodyPr wrap="none">
            <a:spAutoFit/>
          </a:bodyPr>
          <a:lstStyle/>
          <a:p>
            <a:r>
              <a:rPr lang="it-IT" sz="1600"/>
              <a:t>Materiale</a:t>
            </a:r>
            <a:r>
              <a:rPr lang="it-IT"/>
              <a:t> </a:t>
            </a:r>
          </a:p>
        </p:txBody>
      </p:sp>
      <p:sp>
        <p:nvSpPr>
          <p:cNvPr id="11" name="Freccia giù 10">
            <a:extLst/>
          </p:cNvPr>
          <p:cNvSpPr/>
          <p:nvPr/>
        </p:nvSpPr>
        <p:spPr>
          <a:xfrm>
            <a:off x="4465638" y="2403475"/>
            <a:ext cx="46037" cy="647700"/>
          </a:xfrm>
          <a:prstGeom prst="downArrow">
            <a:avLst/>
          </a:prstGeom>
          <a:ln w="6350"/>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a:p>
        </p:txBody>
      </p:sp>
      <p:sp>
        <p:nvSpPr>
          <p:cNvPr id="37899" name="CasellaDiTesto 17"/>
          <p:cNvSpPr txBox="1">
            <a:spLocks noChangeArrowheads="1"/>
          </p:cNvSpPr>
          <p:nvPr/>
        </p:nvSpPr>
        <p:spPr bwMode="auto">
          <a:xfrm>
            <a:off x="7599363" y="2924175"/>
            <a:ext cx="1311275" cy="830263"/>
          </a:xfrm>
          <a:prstGeom prst="rect">
            <a:avLst/>
          </a:prstGeom>
          <a:noFill/>
          <a:ln w="9525">
            <a:noFill/>
            <a:miter lim="800000"/>
            <a:headEnd/>
            <a:tailEnd/>
          </a:ln>
        </p:spPr>
        <p:txBody>
          <a:bodyPr wrap="none">
            <a:spAutoFit/>
          </a:bodyPr>
          <a:lstStyle/>
          <a:p>
            <a:r>
              <a:rPr lang="it-IT" sz="1600"/>
              <a:t>Precauzioni </a:t>
            </a:r>
          </a:p>
          <a:p>
            <a:r>
              <a:rPr lang="it-IT" sz="1600"/>
              <a:t>particolari</a:t>
            </a:r>
          </a:p>
          <a:p>
            <a:r>
              <a:rPr lang="it-IT" sz="1600"/>
              <a:t>d’impiego</a:t>
            </a:r>
          </a:p>
        </p:txBody>
      </p:sp>
      <p:sp>
        <p:nvSpPr>
          <p:cNvPr id="13" name="Freccia sinistra 12">
            <a:extLst/>
          </p:cNvPr>
          <p:cNvSpPr/>
          <p:nvPr/>
        </p:nvSpPr>
        <p:spPr>
          <a:xfrm>
            <a:off x="4926013" y="3186113"/>
            <a:ext cx="2673350" cy="53975"/>
          </a:xfrm>
          <a:prstGeom prst="leftArrow">
            <a:avLst/>
          </a:prstGeom>
          <a:ln w="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a:p>
        </p:txBody>
      </p:sp>
      <p:sp>
        <p:nvSpPr>
          <p:cNvPr id="37901" name="CasellaDiTesto 20"/>
          <p:cNvSpPr txBox="1">
            <a:spLocks noChangeArrowheads="1"/>
          </p:cNvSpPr>
          <p:nvPr/>
        </p:nvSpPr>
        <p:spPr bwMode="auto">
          <a:xfrm>
            <a:off x="7599363" y="5067300"/>
            <a:ext cx="595312" cy="338138"/>
          </a:xfrm>
          <a:prstGeom prst="rect">
            <a:avLst/>
          </a:prstGeom>
          <a:noFill/>
          <a:ln w="9525">
            <a:noFill/>
            <a:miter lim="800000"/>
            <a:headEnd/>
            <a:tailEnd/>
          </a:ln>
        </p:spPr>
        <p:txBody>
          <a:bodyPr wrap="none">
            <a:spAutoFit/>
          </a:bodyPr>
          <a:lstStyle/>
          <a:p>
            <a:r>
              <a:rPr lang="it-IT" sz="1600"/>
              <a:t>INCI</a:t>
            </a:r>
          </a:p>
        </p:txBody>
      </p:sp>
      <p:sp>
        <p:nvSpPr>
          <p:cNvPr id="15" name="Freccia sinistra 14">
            <a:extLst/>
          </p:cNvPr>
          <p:cNvSpPr/>
          <p:nvPr/>
        </p:nvSpPr>
        <p:spPr>
          <a:xfrm>
            <a:off x="7175500" y="5211763"/>
            <a:ext cx="446088" cy="349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a:p>
        </p:txBody>
      </p:sp>
      <p:sp>
        <p:nvSpPr>
          <p:cNvPr id="37903" name="CasellaDiTesto 22"/>
          <p:cNvSpPr txBox="1">
            <a:spLocks noChangeArrowheads="1"/>
          </p:cNvSpPr>
          <p:nvPr/>
        </p:nvSpPr>
        <p:spPr bwMode="auto">
          <a:xfrm>
            <a:off x="233363" y="1992313"/>
            <a:ext cx="1266825" cy="584200"/>
          </a:xfrm>
          <a:prstGeom prst="rect">
            <a:avLst/>
          </a:prstGeom>
          <a:noFill/>
          <a:ln w="9525">
            <a:noFill/>
            <a:miter lim="800000"/>
            <a:headEnd/>
            <a:tailEnd/>
          </a:ln>
        </p:spPr>
        <p:txBody>
          <a:bodyPr wrap="none">
            <a:spAutoFit/>
          </a:bodyPr>
          <a:lstStyle/>
          <a:p>
            <a:r>
              <a:rPr lang="it-IT" sz="1600"/>
              <a:t>Funzione </a:t>
            </a:r>
          </a:p>
          <a:p>
            <a:r>
              <a:rPr lang="it-IT" sz="1600"/>
              <a:t>del prodotto</a:t>
            </a:r>
          </a:p>
        </p:txBody>
      </p:sp>
      <p:sp>
        <p:nvSpPr>
          <p:cNvPr id="17" name="Freccia destra 16">
            <a:extLst/>
          </p:cNvPr>
          <p:cNvSpPr/>
          <p:nvPr/>
        </p:nvSpPr>
        <p:spPr>
          <a:xfrm>
            <a:off x="1476375" y="2325688"/>
            <a:ext cx="350838" cy="46037"/>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a:p>
        </p:txBody>
      </p:sp>
      <p:sp>
        <p:nvSpPr>
          <p:cNvPr id="37905" name="CasellaDiTesto 24"/>
          <p:cNvSpPr txBox="1">
            <a:spLocks noChangeArrowheads="1"/>
          </p:cNvSpPr>
          <p:nvPr/>
        </p:nvSpPr>
        <p:spPr bwMode="auto">
          <a:xfrm>
            <a:off x="3967163" y="4997450"/>
            <a:ext cx="603250" cy="338138"/>
          </a:xfrm>
          <a:prstGeom prst="rect">
            <a:avLst/>
          </a:prstGeom>
          <a:noFill/>
          <a:ln w="9525">
            <a:noFill/>
            <a:miter lim="800000"/>
            <a:headEnd/>
            <a:tailEnd/>
          </a:ln>
        </p:spPr>
        <p:txBody>
          <a:bodyPr wrap="none">
            <a:spAutoFit/>
          </a:bodyPr>
          <a:lstStyle/>
          <a:p>
            <a:r>
              <a:rPr lang="it-IT" sz="1600"/>
              <a:t>PAO</a:t>
            </a:r>
          </a:p>
        </p:txBody>
      </p:sp>
      <p:sp>
        <p:nvSpPr>
          <p:cNvPr id="19" name="Freccia su 18">
            <a:extLst/>
          </p:cNvPr>
          <p:cNvSpPr/>
          <p:nvPr/>
        </p:nvSpPr>
        <p:spPr>
          <a:xfrm>
            <a:off x="4170363" y="3260725"/>
            <a:ext cx="71437" cy="1798638"/>
          </a:xfrm>
          <a:prstGeom prst="upArrow">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a:p>
        </p:txBody>
      </p:sp>
      <p:sp>
        <p:nvSpPr>
          <p:cNvPr id="37907" name="CasellaDiTesto 26"/>
          <p:cNvSpPr txBox="1">
            <a:spLocks noChangeArrowheads="1"/>
          </p:cNvSpPr>
          <p:nvPr/>
        </p:nvSpPr>
        <p:spPr bwMode="auto">
          <a:xfrm>
            <a:off x="469900" y="4537075"/>
            <a:ext cx="573088" cy="339725"/>
          </a:xfrm>
          <a:prstGeom prst="rect">
            <a:avLst/>
          </a:prstGeom>
          <a:noFill/>
          <a:ln w="9525">
            <a:noFill/>
            <a:miter lim="800000"/>
            <a:headEnd/>
            <a:tailEnd/>
          </a:ln>
        </p:spPr>
        <p:txBody>
          <a:bodyPr wrap="none">
            <a:spAutoFit/>
          </a:bodyPr>
          <a:lstStyle/>
          <a:p>
            <a:r>
              <a:rPr lang="it-IT" sz="1600"/>
              <a:t>lotto</a:t>
            </a:r>
          </a:p>
        </p:txBody>
      </p:sp>
      <p:sp>
        <p:nvSpPr>
          <p:cNvPr id="21" name="Freccia destra 20">
            <a:extLst/>
          </p:cNvPr>
          <p:cNvSpPr/>
          <p:nvPr/>
        </p:nvSpPr>
        <p:spPr>
          <a:xfrm>
            <a:off x="1089025" y="4706938"/>
            <a:ext cx="792163" cy="36512"/>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a:p>
        </p:txBody>
      </p:sp>
      <p:sp>
        <p:nvSpPr>
          <p:cNvPr id="37909" name="CasellaDiTesto 28"/>
          <p:cNvSpPr txBox="1">
            <a:spLocks noChangeArrowheads="1"/>
          </p:cNvSpPr>
          <p:nvPr/>
        </p:nvSpPr>
        <p:spPr bwMode="auto">
          <a:xfrm>
            <a:off x="1731963" y="5565775"/>
            <a:ext cx="1187450" cy="585788"/>
          </a:xfrm>
          <a:prstGeom prst="rect">
            <a:avLst/>
          </a:prstGeom>
          <a:noFill/>
          <a:ln w="9525">
            <a:noFill/>
            <a:miter lim="800000"/>
            <a:headEnd/>
            <a:tailEnd/>
          </a:ln>
        </p:spPr>
        <p:txBody>
          <a:bodyPr wrap="none">
            <a:spAutoFit/>
          </a:bodyPr>
          <a:lstStyle/>
          <a:p>
            <a:r>
              <a:rPr lang="it-IT" sz="1600"/>
              <a:t>Contenuto </a:t>
            </a:r>
          </a:p>
          <a:p>
            <a:r>
              <a:rPr lang="it-IT" sz="1600"/>
              <a:t>nominale</a:t>
            </a:r>
          </a:p>
        </p:txBody>
      </p:sp>
      <p:sp>
        <p:nvSpPr>
          <p:cNvPr id="23" name="Freccia su 22">
            <a:extLst/>
          </p:cNvPr>
          <p:cNvSpPr/>
          <p:nvPr/>
        </p:nvSpPr>
        <p:spPr>
          <a:xfrm>
            <a:off x="2382838" y="4284663"/>
            <a:ext cx="46037" cy="1295400"/>
          </a:xfrm>
          <a:prstGeom prst="up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a:p>
        </p:txBody>
      </p:sp>
      <p:sp>
        <p:nvSpPr>
          <p:cNvPr id="37911" name="CasellaDiTesto 31"/>
          <p:cNvSpPr txBox="1">
            <a:spLocks noChangeArrowheads="1"/>
          </p:cNvSpPr>
          <p:nvPr/>
        </p:nvSpPr>
        <p:spPr bwMode="auto">
          <a:xfrm>
            <a:off x="3214688" y="5310188"/>
            <a:ext cx="1585912" cy="584200"/>
          </a:xfrm>
          <a:prstGeom prst="rect">
            <a:avLst/>
          </a:prstGeom>
          <a:noFill/>
          <a:ln w="9525">
            <a:noFill/>
            <a:miter lim="800000"/>
            <a:headEnd/>
            <a:tailEnd/>
          </a:ln>
        </p:spPr>
        <p:txBody>
          <a:bodyPr wrap="none">
            <a:spAutoFit/>
          </a:bodyPr>
          <a:lstStyle/>
          <a:p>
            <a:r>
              <a:rPr lang="it-IT" sz="1600"/>
              <a:t>Non disperdere</a:t>
            </a:r>
          </a:p>
          <a:p>
            <a:r>
              <a:rPr lang="it-IT" sz="1600"/>
              <a:t>nell’ ambiente</a:t>
            </a:r>
          </a:p>
        </p:txBody>
      </p:sp>
      <p:sp>
        <p:nvSpPr>
          <p:cNvPr id="25" name="Freccia su 24">
            <a:extLst/>
          </p:cNvPr>
          <p:cNvSpPr/>
          <p:nvPr/>
        </p:nvSpPr>
        <p:spPr>
          <a:xfrm>
            <a:off x="3960813" y="3260725"/>
            <a:ext cx="46037" cy="2016125"/>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I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it-I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476250"/>
            <a:ext cx="7521575" cy="1027113"/>
          </a:xfrm>
        </p:spPr>
        <p:txBody>
          <a:bodyPr>
            <a:noAutofit/>
          </a:bodyPr>
          <a:lstStyle/>
          <a:p>
            <a:pPr fontAlgn="auto">
              <a:spcAft>
                <a:spcPts val="0"/>
              </a:spcAft>
              <a:defRPr/>
            </a:pPr>
            <a:r>
              <a:rPr lang="it-IT" sz="3600" spc="-25" dirty="0"/>
              <a:t>INCI: COME LEGGERE L’ETICHETTA</a:t>
            </a:r>
          </a:p>
        </p:txBody>
      </p:sp>
      <p:pic>
        <p:nvPicPr>
          <p:cNvPr id="39938" name="Picture 2"/>
          <p:cNvPicPr>
            <a:picLocks noChangeAspect="1" noChangeArrowheads="1"/>
          </p:cNvPicPr>
          <p:nvPr/>
        </p:nvPicPr>
        <p:blipFill>
          <a:blip r:embed="rId3"/>
          <a:srcRect/>
          <a:stretch>
            <a:fillRect/>
          </a:stretch>
        </p:blipFill>
        <p:spPr bwMode="auto">
          <a:xfrm>
            <a:off x="547688" y="2060575"/>
            <a:ext cx="8280400" cy="42005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8313" y="434975"/>
            <a:ext cx="8183562" cy="1050925"/>
          </a:xfrm>
        </p:spPr>
        <p:txBody>
          <a:bodyPr/>
          <a:lstStyle/>
          <a:p>
            <a:pPr fontAlgn="auto">
              <a:spcAft>
                <a:spcPts val="0"/>
              </a:spcAft>
              <a:defRPr/>
            </a:pPr>
            <a:r>
              <a:rPr lang="it-IT" sz="3600" spc="-25" dirty="0"/>
              <a:t>Qualità del prodotto e INCI</a:t>
            </a:r>
          </a:p>
        </p:txBody>
      </p:sp>
      <p:sp>
        <p:nvSpPr>
          <p:cNvPr id="3" name="Segnaposto contenuto 2"/>
          <p:cNvSpPr>
            <a:spLocks noGrp="1"/>
          </p:cNvSpPr>
          <p:nvPr>
            <p:ph idx="1"/>
          </p:nvPr>
        </p:nvSpPr>
        <p:spPr>
          <a:xfrm>
            <a:off x="554038" y="1450975"/>
            <a:ext cx="8183562" cy="4187825"/>
          </a:xfrm>
        </p:spPr>
        <p:txBody>
          <a:bodyPr/>
          <a:lstStyle/>
          <a:p>
            <a:r>
              <a:rPr lang="it-IT"/>
              <a:t>L’INCI va letto </a:t>
            </a:r>
            <a:r>
              <a:rPr lang="it-IT" b="1"/>
              <a:t>non</a:t>
            </a:r>
            <a:r>
              <a:rPr lang="it-IT"/>
              <a:t> in modo assoluto ma in modo ragionato, </a:t>
            </a:r>
            <a:r>
              <a:rPr lang="it-IT" u="sng"/>
              <a:t>va interpretato</a:t>
            </a:r>
            <a:r>
              <a:rPr lang="it-IT"/>
              <a:t>. </a:t>
            </a:r>
          </a:p>
          <a:p>
            <a:endParaRPr lang="it-IT"/>
          </a:p>
          <a:p>
            <a:r>
              <a:rPr lang="it-IT"/>
              <a:t>Dietro c’è un progetto complesso un ragionamento che ha portato a determinate </a:t>
            </a:r>
            <a:r>
              <a:rPr lang="it-IT" b="1"/>
              <a:t>scelte di ingredienti </a:t>
            </a:r>
            <a:r>
              <a:rPr lang="it-IT"/>
              <a:t>e di </a:t>
            </a:r>
            <a:r>
              <a:rPr lang="it-IT" b="1"/>
              <a:t>fasi ben precise </a:t>
            </a:r>
            <a:r>
              <a:rPr lang="it-IT"/>
              <a:t>di lavorazione degli ingredienti stessi.</a:t>
            </a:r>
          </a:p>
        </p:txBody>
      </p:sp>
      <p:sp>
        <p:nvSpPr>
          <p:cNvPr id="41987" name="AutoShape 2" descr="data:image/jpeg;base64,/9j/4AAQSkZJRgABAQAAAQABAAD/2wCEAAkGBxQQEhUUEhQVFRUXFRgUFRgVFRcUFBgUFBQXFxcVFxgYHCggGBolHBUYIjEhJykrLi4uFx80ODMsNygtLisBCgoKDg0OGxAQGzAkICQyLDc0Ny8sLzQvLDQvNDQvLDQsNC8tLCwsLCwsLCwsLCwsLCwsLCwsLCwsLCwsLCwsLP/AABEIAMIBAwMBEQACEQEDEQH/xAAcAAEAAgMBAQEAAAAAAAAAAAAAAQYEBQcCAwj/xAA/EAACAQIDBQUGBAUEAAcAAAABAgADEQQSIQUGMUFRBxNhcYEUIjKRobFCUnLBIzNi0fAVU4LhFkNzkqLi8f/EABsBAQACAwEBAAAAAAAAAAAAAAAEBQIDBgEH/8QANREAAgEDAgMFBwQCAgMAAAAAAAECAwQRITEFEkETUWFxgRQikaGx0fAyweHxBkIVQxYjM//aAAwDAQACEQMRAD8A7jAEAQBAEAQBAEAQBAEAQBAEAQBAEAQBAEAQBAEAQBAEAQBAEAQBAEAQBAEAQBAEAQBAEAQBAEAQBAEAQBAEAQBAEAQDy7gAkmwGpJ0AHWeNpLLPUm3hHmjWVwGUhlOoKkEHyInkZKSynlHsoyg+WSwzSbwb10cFVpUqgYmoRci1kUmwZr8r/YyPWuo05qL9fAsLPhlW6pzqQa935+CN9eSitNXsreChiqlWnSbM1IgNpob3F1PMXBE0UriFRtR6fPyJlzYVrenCpUWFLb+TazeQxAEAQBAEAQBAEAQBAEAQBAEAQBAEAQBAEAQBAEAQBAEA0u1t6cPhayUazlWYA3ykqLmwzEcOBkepdQhPlZPtuG17ik6lNZS8dfQ875PfAVyp0NI2IOhBtwPlNd680G14fVDhqavKaa15kcu3H319gLU6oZ6LG9hxRuqg8jzHrINCvKk+9HW8V4WrxKcXia+a8fLoazfPeJcdiDUUFVsFUHjYdbcNbzCo3Um5vqSOHWnslBU28vdm7XtMqDCdxk/iZO773Nyta+W3xW53m3t6nZ9n8/z6kD/g6Lue25vdznlx+/cYvZrt2nhcUxrNlSohTMeAYEEX6Djr4zG3mqVTL2N/GrSpc2+Kay084LJvp2hhR3eCe54tVAuP0pca+fym6veOWlP4lbwzgX+90vKP7vH0+J0HZdRmo0mf4zTQt+oqCfrLCk24JvfCOarqKqyUNsvHkZU2GoQBAEAQBAEAQBAEAQBAEAQBAEAQBAEAQBAEAQBANZ/4gw3emia9MVAbFSwBv0F9CfCafaKfNy5JfsFz2SqqD5e8oHbHhVvRrAi5BQi+thqD9ZX3kcVVJdV9P7L7/HJzzOHTc52dr1u67rvX7r8mY5flI6j0Ogn2Sqc6inPvxr8TXm8z0PMVJbvHkRljI7CPU9KSOkZPewifVa4/EvqpsY0HJKOzPqtO+qHN1H4x6c5i45Mo1mtJo6A/anU7hUp0lWoFClybrcC1wtuPgTN/tdRR5UvUpY/49RdVzlNuPd/JaezLFYmvQqVsRUZw9T+HmtwXRiLDhm0/4yTZubTlJlRxuFvTrKnRilha48dvkXKTSlEAQBAEAQBAEAQBAEAQBAEAQBAEAQBAEAQBAIgHHO1TYBoVvaF+CqST4Pz/AM8fCU1xS7OpjpLLX7/c6/gF7KcXQf8Art5FFeoW1Yk8hc3/AME1KKWxeTm88sT4sZkIQUSINggZIvAyIAGmoNj1Gk9yeNJmQtTvP/U+j/8A2+8NZNSbpvw+h0PdrtITDYWnRNAsyDKCrAKRckE8wdZupXTpw5cFNd8CdxXdVTwn4alw3H3pqbR70tRFNEIAYMSCTqV1HECx9ZKtq86ucrQpeKcPp2biozy3voWuSypEAQBAEAQBAEAQBAEAQBAEAQBAEAre/W8L4CgtSmqszVAnvXsBYk8PK0jXNaVOK5epacJsYXdZwm2klnQ9bI3ww1fDd+1Radh/ERmGZGA1W3FvA21iNzBw5m8GNxwq4pV+yjFvOzxo/t49xqNyd86mPxVamyqtMLnp2+IANb3jzJBvNdvcSqTaZM4pwqnaUISi25Zw+70LzJpQnNe0naOPw1YPRqOtAqMuUC2YXzX01Ph04c7VtzKpGe+F0Oh4P7FOPZ1oJyzu+pzva28OJxgVa9VnA1ANgL9bACRZSlLWTydLTt6FsnKlBLP51NW7TxG2nHC13PAnpmbfd/dyvjny0Evb4nOiLfqevgNZnTpym8IgXvEaVqve37joezuyKkBevXqO3MUwKa/W5P0k6NourOarcduJP3ML5mRiuybDEfw6tVTyzhai+osD9RPZWkXszCnxu5i9Wn6FG3m3ExGCBawdPzJcj66qfA+hMiVKMob7F9Y8Xp13yy0ZVAZoLlPIInqPGsmTnuQ3XRrcm6jzGvneYyWhjTbXunf93cfg6eHppQq0ggUWBcBr21LAm+a/G8s6NaioJJo4O7trt1pOpFt57vzQ3yMCLggg8CNRJKaayiC008MmenggCAIAgCAIAgCAIAgCAIAgCAUftD3jxWBakaITu2BzFlLe+D8J1FtJBuq06cly7F5weztbnmjVzzdNcaHOd7N9q+0EVHVEVDmOS+rWsCbnz08ZFqVZVMcxfW1jQsG5Qy2+/H56lUWprr/n1mPKiV2ld9y+Jvdg7Rq4RvaMLUBZQQ6MNch4kr+JeGo4WnsW4PmRrrRhcR7K4jo+780LRu3vbjcXjEZ62Wkl6lYABaK0V1Yt9rk8TNlOrUlNZf8ARX39jZ21s4xhmUtF35LTt3tBwBpvT96tcEWC2W/I3a3PmJuq3VOUXFJvJWUOA3UmnJqPrr8jjfHMRwJsPvK/uR1k170YnxJmZtM/YezGxVanRT4nbLfoOLMfAAEwk5NRRGu7hUKMqj6H6I2NsqnhKS0qS2VR6k82PUmXNOChHCPn1arKrNzm8tmdMzWIB4q0g4KsAQRYg8CJ40msM9TaeUcG7Rt3PYsTdP5dT3l8DzEqatPklynbcIvXcUsS/UiqzUW5NM8R1H1Go/f5z01y0aZZN0t1qu0XISy01t3jtra/JR+Jrcp7Souo8IicQ4lGziurey+53PYuzVwtBKKElUWwLG5PMk+plvTpqEeVHDXFeVeq6k92Z0zNIgCAIAgCAIAgCAIAgCAIAgEE2gHLu0DfrDV8PUw9EGqzWGe1kWzA5lJ1J00tprK64rxmuVI6jhfB61KrGtVeMdOvr3HMKiWCjqAfnIae7L1aylJ9P2Oo7vdllJqK1MRUqd46hsqZcq5hcKQQcx68JYUrZSgnLqcpc8Zruo+R4SKJvPsk7OxjIpvlsy9CG1sfAjl4yHUjyycWdBZV/a6HM0fXYO3xg3rp3QqUay5HQsVbLqRlYcCA08p1HFeZnc2SvKcG5Yktn+eRkYrd6nWwlTGYUsKaNldHAzoQFPFfddfeGoAI6TNwzDnWxEpXde3uY21ZqWdmv3K8P5Y/UfsJo6lv/wBnofGZG06F2N4YNi6jnilE282YA/Sb7RZq+jOf/wAhm1RjHvZ2OWpyIgCAIBz7tnwwbCU35rWA9GVr/YSDerSL8cfL+C84BNq5ce9HGZBOyPVMaw9jCexY90t662zy3dhWRrZ0a9iRwII4GZQqzpyzEi3vD6V2lz6NbNHXtzN6l2kjsKbU2pkK2uZSSL+63Phw5aSxt67qp5WDj+I8P9jmlzZz8fUskklcIAgCAIAgCAIAgCAIAgCAIBBF4By3ffs+w9GhWxNJzTygvkaxW5OiqeIuTbW8r61tGEeaLOg4ZxS5lWjSk+ZP4/iOchc9NWX4qejD+m91by5GV7fLLD6nUpYk13/jOj7D7T1p0FStSZnVQt1IAIAsL9JLp3c6ceVrONtfqc/cf4+51HKnJJPv6FP2zjW2hiKldhlUasTwVQLKLyLOpJtye7Lm3t42lFU46v6v8+RG6mEw+IrVjXVny0mqUqSkqarIL5Mw1vYcBrx6TdRjHaXd8SJxR1adCKpvCyk33Ix9q7wVqidwqijRB0o0xZR4t+Jj4kzyTb0e3d+fuZ2VKzpvmptSl3t5f8Gtpa0j4N9GH/U1vRlg/wBefAxpkbC89kuPFLGZSbCohT1uCPtNlvPkqrPXQpuOUHUtuZf6vJ22XBxQgCAIBzrtkxoFClSvqXNQjwVSo+rfSV17NNxh6/nzOi/x6i3VlU6JY+Jx6RDrD64ZdfKeS2MZbF17MNlYTE1HXEgM4saSMxCsNcxsCMx4aTfbqnKeJ+hSccqXEKcXSyo9cfL0OzYXCpSUJTVUUcFUBQPQS1UUlhHHttvLPtPTwQBAEAQBAEAQBAEAQBAEAQCGYDj5es8bSPUslK7TthYrG0qSYaxUOTUUsFB0GVjfiBrp4yNcU5Txgs+F3tK1lKU45bWmPzqc2x+6lXB0WxKYmjUakyrUFF8xplmCgHQcz/8AshTopx3TL+24lOrVVKrT5VJaZzqacbRNQ/yabNa5KoV8yQpt9BI3Y9zZZTrUqOOeeM97+5l7HpVdo16WEzimrMdAtlGVWYkj8Rsp4zbSo+9hb+Jqu66t6Mq0Vlrv8Xj4eRdqXZTVpVqb0sSuVXViSrLUAVgfdtcE6dRJvsjysM53/nqkoShOKeU/mXfe6vhKNBnxSoRY5QQC7PbQJzzeI4TdcShGPvFXZ21W4qKNL493izgmz2DVGTgKlwPBr3X6/eVEk8J9x38lyxXh+MxaiEEgixGh85kjZk+mDxLU3V1NmU3B6ERJZPJRUk4vZneNy97qeOphWIWsB7ynTN/UvUSwtrpT9yf6vr+dxxHEuGTtZc0dYPr3eDLRJpVCAYW1dqUsNTNSqwUDh1J6AczNNavGksy/s321tUuJ8lNZf08zge+G3mxtdnPDgo6KOA/zmTKjLnJzluzvrO1ja0VTj6+LNDPSSZarlp35t9v8vMd2eM32B3Kx7qlSnQIBAZGNRENjqG43E3Rt5yWcFPW43bU5OGrx4aHad18PiKWGppi3D1QDmIJOl/dBJ+IgcTLOjGUYYk8nJ3dSlUrOVKOIvobWbSMIAgCAIAgCAIAgCAIAgCAVrZ2/GFr4hsOGKuGKqXGVXINiFPXTna8ixuoOXK9CzrcJuKVFVsZWM6brz/gpXbNjyK1BFcjKhcgG1mLaHTgfdka8ac0u4uv8dp4ozk1u0vPv9NT2vagpwJRg3tWTJe3uk2t3l+RtrbrPXcy7Pl695h/wOLrmTXZ5zjr5fz3FK3cxFMivQrVO6SvSC5yCVWpTdXQtbW1wRfxmiDS0exbX8KsuWrSWZRecd6ejNnht4/8ATlWjgGWoSc1asaf85jp3aq2q0wNOpNzpMu1cf0f3/BEXDfaM1bvfok/0r92dFwG4dOlj1xqNlUAt3QXTvHQqbNf4feOluknQt0pcyOalxGq7d271Xf1wXSSSvKNvtuG+0a61RiMihAmUoWAsSSRZhxvItW3c5c2S0suKTtabhGKeWULfPcQ7NpLVFYVAWC/CUINieGZr8OPhItai6eOuS64ZxSpc1ezmltnQr+JPfr3g+MaVB48nHgefjIa914LyPu+706GvM2GZ9cPiWpkMpKkagg2I9RMZRT3DSawy47N7S8ZSADFKgH51975i15sjWrQ2l8df5+ZV1eCWlR5ScfJmRiu1LFMLKKaeIUk//Imeu4rv/bHkv7NcOA2kXl5fr9io7U21WxLZqrsx8Tf5dPSauXXL1Za0qVOjHlpxSXga68yNhk4PDZz/AEjUmYylgE4quGb+kaDy6wo6GDkludd7O981rUe5qm1WjTuD/uU1soP6hcC3O9+ssbStlcj6HH8YsOxn20P0yfwf2LNsvadR2/iLYHhbgPCTSkN1AEAQBAEAQBAIZrC5gGC2NgHg4qAKe0QDrw+0A2DMALngBf0gblawe/2AqMVFcLbm4KKfEE6GRo3dN+BaVODXkEnyZ8nk4rvfXpPjK7UCDTaoWUjgb2JI8M15XzxKTa2OttHOjbQVXRpf18jSvUJ4kn6wopGTq1J7aIlKluV56Y9lJ7yZ9lrofiT5H/PvA5JraR96eHv71FsxHvZT8YtroPxTFoyVZ/pqL7Fq2l2m4ytTCKUo6WZqYOc246n4fSbZXFRrGfgQqHBbWnLmacvPb+Tq+5JrnBUTiSWqspYlviyliUzeOW0n2/N2a5jlb90ncS7FYj+Z+ZvJuIZxztIXGY/G+z0qFRkpaJZTlJYAtUZj7o6C55eMrqynUqYxsdNwuva2tvzyl7z379Nl+5Wdr7s4vZoWrWVVubaMHGvFTb7TTWouKxLqWVnxSldTdOKfqYS0Fr607B+dMnj+g8/Lj5yLlw32LPmxvt3/AHMKpSKmxBBHI6TYmmZHznoEAkCD0yqGC/E5yr1Mwc+iGxOJxYIyJonPq3n4T2MerMHLU3Ww8LTq0WuAWU63FzY6g/LT0lhaKEouLRyPHYzjcKedGtPTcve7u7lGkBUpqMxF787G2nlpJcacYvKRTzr1Jx5ZSbXmWzZVMs39K8TyJ/KPLnMzUbqAIAgCAIAgCAa7bdfJTHiwH3P7QDRe2QAcXAPhWxcAs+x6veUEJ10t8iR+0A4T2h7Ip4PGvTon3GAqBfyFybp5C1x4ESqrQUZtI7jhdzOrbKVTpp546lZqaafOa0SknN80jxBt2A8wPMgfee4MHVij6VKLLqRp14j5iDJTT2PCsQbg2I4EaGeHrSaMys3egv8AjX4/6hwz2634+c8ZrpvklyvYvy9rlcKo7ilcAZiWaxtxsBw+Zkj2qolhY/PUqv8Ax+hlvnePQ6vsrFGtRpVGQoXRXKHipZQcp8ryfCTlFNnK1oKFSUYvKTeveZczNZyztsxbH2bDqpOZi+guS3wqoA4nU6SBdPM1E6DgUYRc6snsv7+hWz2bYpMM2IqMiZVzmnqagUC9zyuOn1vpNcqEowcn0Jj47DtlCCyu8rVLbD2tUC1AP9wZiB4PcMPnIjpLpoXmEtVp5fbY9HFUTxpuvkwI9Li885JrqZKTfXJ5NaiPwv62nnLU8DLmPdLEZiFpU7sSAo+JiToAB1nqptvVmM6ihFyk9EfPHUqqNasrqwNiHBUg8bWPDSbOTl0I9C7pV1mm8lh2VsqlVpKSouRxHG/PWWFGlCVNZRyN/cVqd3NqTWHoZmydi+zuzZyQRYC1ud/WZ07dQlnJruuI1LmmoTS06l82PqiA8NAfK+skFeXJECgAAADQAaC0A9QBAEAQBAEAQDW7fwxqUWyi7L7wHW3EfK8AoPtsAj22AeTiSxAXUk2AHEk8BAPj2g7sY1VSrRd3pU6Sh0RiChUEu4UH3gTc9ZCuaTk+YvuEXlGmuzmkm3vjc5kHLEsSSepN5CxjQ6aeuI958TPTYi0bibpHaNYhiVpJY1GHHU6IviddeQB8Jto0+eWCo4pfezx5Y/qZ2/Ze7eFwyhaVCmoHPKGY+JZrknzMsY04rZHJVKs6jzJ5MTbW5+FxKsO6RGI+JFC6+IGhmFShGa7mbre8q0JZi9O44Ht/ZTYSu9F+KnTxF9DK1pptM7W1rqvTU11MXB1sjgnUcGHVSLMPkTMXsbqkcosu4FXC0MZfGWyqD3bMCUFQMMrMB4XtyBmdKUVJOWxB4lTr1rfFHfqu9Hd8BtGliFzUaiVF6owYetuEtIVIz/SzjatGpSfLUi0/Eypmaj5tRUkMVBIvYkAkX42PKeYBi7aoGph6yKLs1J1HmykCa68XKnKK3aZnTaUk33nG93N13wr97ikysBekjBW6jOykEeQI8ek0UKGvNIvOKcUVWPZ0Xp1f7fc0++CXcVMqg397IoVdeJsNBqPmfGarmCjPTqbuA121Km3tqi/bo7k4bEbOUsqmu92NQ/Ej8ktf4QLXHO5M3Qt06eu7IF7xGrK5coS0T0/PEq24mx3p7Xp02Qjuy7sDrlyowF/+RAvz0POR6MX2iRa3t5CrYOSerx9dTo3aDuyuLpZwVWogIubAMnHKbkag6j16ybVoqp5nOW9zUoT54FK2XspqNMKLm3M+JvM6dNQjyo8ubiVeo6kt2eg5LWsbzM0G6wG0LMtNVJJOVQNSTAOjUgQBfjYX84B6gCAIAgCAIAgEGAULe7CU3fNRXK34iPhY/p/eAVVKNQsEA1JsNbD5nhAOibs7sDD2qVCHq20t8CX45ep8YBWN8+0sUWrYahTJdc1NnfRQ1rEqvO3jaQq1w8uMUX9hwdVIxq1JaPXC/c5JSX3D4EfYyE9zpX+pep8l4z02nbuxumowTkfEaxzdfgS0mWTypef7I47jefade77l9k0pxAOIdsQHtwt/spfzJb9gJV3H/wBX6HW8Cz2D82UMCai7Zs9lbJq4zECjRALt+Y2UAC5JNjoPKKcebCRGq3Ebah2ktkdr3C3N/wBNDlqneVKmUNYZUAW9gAdSdTqfkJZUaPZ6nI8Q4jK7aysJFtm8rhAEA0m8mwvagpU5aiXsT8JB/C1vvygFRrblVnPvU0Pm4I/v9JjKMZboyjOUdYvBrcFj6uGdghNNgSrL4jSxB0mRiZzbYquSTUa542OW/S9oBl4XD57FtfE6wDZLghaAavaqhFNhALBulsLuV72oP4rDS/4FPL9R5/KAWSAIAgCAIAgCAIBp94Npd0tuvHygFfp45X6QDV7awZVS6C44m3EdfSAfLZO9NSjpckdDqP8AqAaLa/dYmu9asinMSzC5X3f1DUWHOaalKm/ekTLa7uabUKUn4LcruE2DValVqhbUvwFjYtZtCo5jx8ZXSpy5efodZ7bSVSFKT9/rjppqaOYliXvs13tXBuadX+U51P5TyP3+fgJ7TqujPm6Pf7lVxTh7uYc0P1L5nbKGIWooZGDA6gg3EtYVIVFmLycbOEoPlksMw9s7apYVC1Rhe2i395j0AmqtcwprV5fcSLazq3EuWC9eiPz7vPtU4qu9RjqzXNuAHAKPACwlYm5Nyluzuba3jb0lTj0NbhaeY+HOJPCNstEfTCbTehVFWm+R1N1IP+XHhPYprY11IU5Q7Oaymd77P94Km0ML3tVMrBymYAhXsAc6387dLgyzt5ylH3jiuI21O3rctN5X08CzTeQBAEAQBAMLG7Io1jepSRj1I975jWAajaG6+FVGfIykC4s78eWhNuMAwcKLC0AyHqWEAbKworVhmFwvveF7+79dfSAWqAIAgCAIAgCAIBj4rEimPGAVrar94STAKljqZpm6m3hygGw2VtclbuCBfLmt7t7XtfrANvgUwrH36FJgeeRcw/vAMTG7Ew3eh6SGw1CMbpn5NY66dCba8NBMXBSaybKdWVNPl0z8cfz1KvvtgMe6h1IamGH8OkGaoLahiMuoBHAX5emi4U2sJaFnwqdvGpmpo/HYpGOoZr1FUr+dbWKMeoPI8R8pWJuL5ZHXwaa0eTBBtMzMy6G0qiCyuwHgSJqlShJ5aDw91k8Vsc7cSZ7GnGOyPc9EfKlTLmwFzM28Hhl4q1Jcg+I8fCYL3nkxz1OldjG0aBSphyqitmNQEgXdLAWv1Xp4+cn2s1lxe5zPHbefMq28dvL+zqQEnHPEwBAEAQBAEA0e9GJyqq/mJJ8lt+5+kAr9HEgwD7u9+EA3W7NOwfrcfKxt+8A3cAQBAEAQBAEAQDR7Sq3c+Gny/wC4BpsRiBANDtJsxsNSTYAakk8AIBed3tirRwwp1FVi3vVAQGF2tprxsAB6QDHx26tM60CaTdLk0z6cR6fKAV6v3uHNqylejcVPk3CAev8AURb4vrAKx2gYLEBKWMVQEUmmxb4mDkZQVI95Lgj1kO8pqSTZfcDrqMpUn129Cll6FXjek/lmpE+H4l+srsSj4nUpvz+v2+h49hHKoh/5D9552ngzMkYRB8dRfQ3Mc7eyB6baS0xlorYnix4+nSeqDf6jBtdS29lOw8NjalcYle8ZVQoCSBZiwdtDqfh+cmW0IybTKTjVxWpRg6bwnnP7HRNh9n+FweI9opd7mAIVWcFFzCxI0ve1+JPGSo0IxllFFW4lXrU+zm9PItc3kAQBAEAQBAEAqO+rHOgHJT9T/wBQCnpjCrWMAsWBcsIBZtg/j/4/vANtAEAQBAEAQBAPNR7AnoLwCrY2txgFY2nVcKXVSVBClvwgngLwDE2bVZaiVDrlZWt5EGAdZoVQ6hl1DAEeREA+kA8uoIsQCOh1EA+FLZ9JDdaVNT1CKD8wIBWu1DZVbFYEph1zsKiMVFrlVvwvx1IPpNFeLlHCLDhlanSrqVR4WGVrdHssQ0S+ODd4491Fe3djkSVPvP4cBNdO3094mXXGKnaf+l+6vDc5xg9hvVxnsimzms1K5F7ZC2ZiPAKT6SLGDcuUvql2qdv2z7k/iWPf/cL/AE5Eq0napSJyuWAurH4TpyOs2VqPJqtiFw7ibuZOE9H08S9dmWxKL7MTvKSN3pdnzKCWGYqNePAaSRQgnT1RT8TrzV23GW2MeBsN19xKOz8RUrUnchlKqjWsikgnX8XAWmVOgoSyjVdcRq3FNQmlp8y2zeV4gCAIAgCAIAgFO3kfNVbwAX6A/cwDRbK2QMTikU/CPff9KkaepIHzgG3rYf2as1P8PxJ+g8B6aj0gG82PUs/mLfvAN3AEAQBAEA8VaoXibQD5NjEAveAavaG11IKg2gFfLNXqCnT4tz5Ac2PgIBb02ZTFHuct0IsQed+JPjfWAc5xOE9nqPTzZgrWB6j+/WAXjdCtnw/k7KPLQ/vAN3AEAQBAEA11DYWHSu2IWkorOLM+tz18ATbUjjMFCKeeptlXqSgqbl7q6GbXoK6lXUMpFiGAII8QZk1nc1ptPKJpUwgCqAABYACwAHAADhPTw9wBAEAQBAEAQBAEA57tfGjvqgPEOw+sA2W49YNUq9Sq28gTf6kQDZb24Fnpiogu1Mk2HEofiA62sD6GAaDZe2101sYBdcFixVXMPWAZEAQBAIvAMXaa3pk/l975cfpeAVDbdeqoGQFr6DLqbngLCAecBujWre9iKndj8q+8/qeC/WAWzZWyaWGFqa6nizHM58yftwgGFvFtrugUpn3zxP5R/eAUilhzWqBcwUE+8zGwA5kk/wCGAdI2XRp06apSIKAWBBBueZJHM8YBlZoAzQBmgDNAGaAM0AZ4AzQBngDNAGaAM0AZoAzQBmgE5oAvAKNvzs3LUWso+P3X/UoFj6j7QDWbAxZw9ZX5cG/SeP8Af0gHSqdUMAQbgi4PgYBRd8NhCk3f0hZWNnUcFY8GHgfv5wD6bvY56fX14GAXLCYkVFzDyPnAPteALwDHNWAfJ8Rb8JPygFUx1CujkUqbtTOo1AZf6dTr4GAWClj3yjMj3sL6DjbXnAJO0G/I30gFTrYHEsxJQG5J+Pr6QCVwFYf+WP8A3j+0A2mxzWpFsy6EWsGvrfj/AJ1gG2GOb8sAn2w9IA9rMAk4swB7UYAGJMAkYkwCRiD1gEiuesAd+esAnvj1gE96YA74wB3xgDvzAI9pMA8nGEcjAK9jsVVdmDUnIubG1xblbpAMOhhS7DvEdFHH3Tc+A6ecAtFHaKqAoUqALAZToBANVtna92C5WKWv8JsTfnpy0gHxw2MFU5QuQcyVOnlpqYBY8LWVVCrwH+XMA+4rQD13sA95YB5KQBkgEd3AIalAI7mAQaIgDuBAPJw4gD2cQB7OIBHs4gD2cQB7MIBHs4gD2cQCfZxAI9ngEmhAHcQCO4gE9zAI7mAT3MAjuIBPcQAaEAChAHcwCe6gEilAJFOATkgGTaARaALQBaALQBlgC0AWgEWgC0AWgDLAFoAywBlgDLAGWAMsAjLAGWATlgEZYBOWARlgDLAGWAMsAWgE5YAywCLQCQsAi0A9mAIAgCAIAgCAIAgCAIAgCAIAgCAIAgCAIAgEQCYAgCARAJgEQCYAgEQCYAgH/9k=">
            <a:hlinkClick r:id="rId2"/>
          </p:cNvPr>
          <p:cNvSpPr>
            <a:spLocks noChangeAspect="1" noChangeArrowheads="1"/>
          </p:cNvSpPr>
          <p:nvPr/>
        </p:nvSpPr>
        <p:spPr bwMode="auto">
          <a:xfrm>
            <a:off x="5219700" y="-1366838"/>
            <a:ext cx="3810000" cy="2857501"/>
          </a:xfrm>
          <a:prstGeom prst="rect">
            <a:avLst/>
          </a:prstGeom>
          <a:noFill/>
          <a:ln w="9525">
            <a:noFill/>
            <a:miter lim="800000"/>
            <a:headEnd/>
            <a:tailEnd/>
          </a:ln>
        </p:spPr>
        <p:txBody>
          <a:bodyPr/>
          <a:lstStyle/>
          <a:p>
            <a:endParaRPr lang="it-IT"/>
          </a:p>
        </p:txBody>
      </p:sp>
      <p:pic>
        <p:nvPicPr>
          <p:cNvPr id="41988" name="Picture 2" descr="http://www.pressgiochi.it/wp-content/uploads/2014/12/collaborazione.jpg"/>
          <p:cNvPicPr>
            <a:picLocks noChangeAspect="1" noChangeArrowheads="1"/>
          </p:cNvPicPr>
          <p:nvPr/>
        </p:nvPicPr>
        <p:blipFill>
          <a:blip r:embed="rId3"/>
          <a:srcRect b="17947"/>
          <a:stretch>
            <a:fillRect/>
          </a:stretch>
        </p:blipFill>
        <p:spPr bwMode="auto">
          <a:xfrm>
            <a:off x="5795963" y="4660900"/>
            <a:ext cx="2441575" cy="1803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sz="3600" spc="-25" dirty="0"/>
              <a:t>DEFINIZIONE </a:t>
            </a:r>
            <a:r>
              <a:rPr lang="it-IT" sz="3600" spc="-25" dirty="0" err="1"/>
              <a:t>DI</a:t>
            </a:r>
            <a:r>
              <a:rPr lang="it-IT" sz="3600" spc="-25" dirty="0"/>
              <a:t> INCI</a:t>
            </a:r>
          </a:p>
        </p:txBody>
      </p:sp>
      <p:sp>
        <p:nvSpPr>
          <p:cNvPr id="3" name="Segnaposto contenuto 2"/>
          <p:cNvSpPr>
            <a:spLocks noGrp="1"/>
          </p:cNvSpPr>
          <p:nvPr>
            <p:ph idx="1"/>
          </p:nvPr>
        </p:nvSpPr>
        <p:spPr>
          <a:xfrm>
            <a:off x="425450" y="1377950"/>
            <a:ext cx="8229600" cy="4876800"/>
          </a:xfrm>
        </p:spPr>
        <p:txBody>
          <a:bodyPr/>
          <a:lstStyle/>
          <a:p>
            <a:pPr algn="ctr"/>
            <a:r>
              <a:rPr lang="it-IT" sz="2200" b="1" i="1">
                <a:solidFill>
                  <a:srgbClr val="FF0000"/>
                </a:solidFill>
              </a:rPr>
              <a:t>I</a:t>
            </a:r>
            <a:r>
              <a:rPr lang="it-IT" sz="2200" b="1" i="1"/>
              <a:t>NTERNATIONAL </a:t>
            </a:r>
            <a:r>
              <a:rPr lang="it-IT" sz="2200" b="1" i="1">
                <a:solidFill>
                  <a:srgbClr val="FF0000"/>
                </a:solidFill>
              </a:rPr>
              <a:t>N</a:t>
            </a:r>
            <a:r>
              <a:rPr lang="it-IT" sz="2200" b="1" i="1"/>
              <a:t>OMENCLATURE OF </a:t>
            </a:r>
            <a:r>
              <a:rPr lang="it-IT" sz="2200" b="1" i="1">
                <a:solidFill>
                  <a:srgbClr val="FF0000"/>
                </a:solidFill>
              </a:rPr>
              <a:t>C</a:t>
            </a:r>
            <a:r>
              <a:rPr lang="it-IT" sz="2200" b="1" i="1"/>
              <a:t>OSMETIC </a:t>
            </a:r>
            <a:r>
              <a:rPr lang="it-IT" sz="2200" b="1" i="1">
                <a:solidFill>
                  <a:srgbClr val="FF0000"/>
                </a:solidFill>
              </a:rPr>
              <a:t>I</a:t>
            </a:r>
            <a:r>
              <a:rPr lang="it-IT" sz="2200" b="1" i="1"/>
              <a:t>NGREDIENTS</a:t>
            </a:r>
          </a:p>
          <a:p>
            <a:pPr algn="ctr"/>
            <a:endParaRPr lang="it-IT" sz="2200" b="1" i="1"/>
          </a:p>
          <a:p>
            <a:pPr>
              <a:spcBef>
                <a:spcPts val="600"/>
              </a:spcBef>
            </a:pPr>
            <a:r>
              <a:rPr lang="it-IT" sz="2200"/>
              <a:t>Nomenclatura utilizzata a livello internazionale per identificare gli ingredienti presenti nel cosmetico</a:t>
            </a:r>
          </a:p>
          <a:p>
            <a:pPr>
              <a:spcBef>
                <a:spcPts val="600"/>
              </a:spcBef>
            </a:pPr>
            <a:r>
              <a:rPr lang="it-IT" sz="2200" b="1"/>
              <a:t>Nome latino </a:t>
            </a:r>
            <a:r>
              <a:rPr lang="it-IT" sz="2200"/>
              <a:t>per ingredienti vegetali e per estratti vegetali </a:t>
            </a:r>
            <a:r>
              <a:rPr lang="it-IT" sz="2200" u="sng"/>
              <a:t>che non hanno subito trasformazione</a:t>
            </a:r>
          </a:p>
          <a:p>
            <a:pPr>
              <a:spcBef>
                <a:spcPts val="600"/>
              </a:spcBef>
            </a:pPr>
            <a:r>
              <a:rPr lang="it-IT" sz="2200" b="1"/>
              <a:t>Nome tecnico in inglese </a:t>
            </a:r>
            <a:r>
              <a:rPr lang="it-IT" sz="2200"/>
              <a:t>per  derivati </a:t>
            </a:r>
            <a:r>
              <a:rPr lang="it-IT" sz="2200" u="sng"/>
              <a:t>che hanno subito trasformazioni, o per sostanze di sintesi</a:t>
            </a:r>
          </a:p>
          <a:p>
            <a:pPr>
              <a:spcBef>
                <a:spcPts val="600"/>
              </a:spcBef>
            </a:pPr>
            <a:r>
              <a:rPr lang="it-IT" sz="2200" b="1"/>
              <a:t>Gli ingredienti in etichetta sono in ordine decrescente per percentuali fino all’1%, sotto questa percentuale possono essere elencati in ordine sparso, dopo quelli presenti in concentrazioni superiori all’1%.</a:t>
            </a:r>
          </a:p>
          <a:p>
            <a:pPr>
              <a:spcBef>
                <a:spcPts val="600"/>
              </a:spcBef>
            </a:pPr>
            <a:endParaRPr lang="it-IT" sz="2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1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up)">
                                      <p:cBhvr>
                                        <p:cTn id="2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sz="3600" spc="-25" dirty="0"/>
              <a:t>INCI USA E INCI EU</a:t>
            </a:r>
          </a:p>
        </p:txBody>
      </p:sp>
      <p:sp>
        <p:nvSpPr>
          <p:cNvPr id="3" name="Segnaposto contenuto 2"/>
          <p:cNvSpPr>
            <a:spLocks noGrp="1"/>
          </p:cNvSpPr>
          <p:nvPr>
            <p:ph idx="1"/>
          </p:nvPr>
        </p:nvSpPr>
        <p:spPr>
          <a:xfrm>
            <a:off x="425450" y="1377950"/>
            <a:ext cx="8229600" cy="4876800"/>
          </a:xfrm>
        </p:spPr>
        <p:txBody>
          <a:bodyPr rtlCol="0">
            <a:noAutofit/>
          </a:bodyPr>
          <a:lstStyle/>
          <a:p>
            <a:pPr marL="0" indent="0" fontAlgn="auto">
              <a:spcBef>
                <a:spcPts val="600"/>
              </a:spcBef>
              <a:spcAft>
                <a:spcPts val="0"/>
              </a:spcAft>
              <a:buFont typeface="Arial" pitchFamily="34" charset="0"/>
              <a:buNone/>
              <a:defRPr/>
            </a:pPr>
            <a:endParaRPr lang="it-IT" sz="2200" dirty="0"/>
          </a:p>
          <a:p>
            <a:pPr marL="0" indent="0" fontAlgn="auto">
              <a:spcBef>
                <a:spcPts val="600"/>
              </a:spcBef>
              <a:spcAft>
                <a:spcPts val="0"/>
              </a:spcAft>
              <a:buFont typeface="Arial" pitchFamily="34" charset="0"/>
              <a:buNone/>
              <a:defRPr/>
            </a:pPr>
            <a:r>
              <a:rPr lang="it-IT" sz="2200" dirty="0"/>
              <a:t>Le denominazioni adottate negli USA e nell’Unione Europea sono sostanzialmente identiche ad eccezione di alcune sostanze:</a:t>
            </a:r>
          </a:p>
          <a:p>
            <a:pPr marL="182880" indent="-182880" fontAlgn="auto">
              <a:spcBef>
                <a:spcPts val="600"/>
              </a:spcBef>
              <a:spcAft>
                <a:spcPts val="0"/>
              </a:spcAft>
              <a:buFont typeface="Arial" pitchFamily="34" charset="0"/>
              <a:buChar char="•"/>
              <a:defRPr/>
            </a:pPr>
            <a:r>
              <a:rPr lang="it-IT" sz="2200" dirty="0"/>
              <a:t> Coloranti : denominazione simile a FDA in USA, </a:t>
            </a:r>
            <a:r>
              <a:rPr lang="it-IT" sz="2200" dirty="0" err="1"/>
              <a:t>Colour</a:t>
            </a:r>
            <a:r>
              <a:rPr lang="it-IT" sz="2200" dirty="0"/>
              <a:t> Index in EU, ad es. Blue 1(in USA), CI 42090 (EU)</a:t>
            </a:r>
          </a:p>
          <a:p>
            <a:pPr marL="182880" indent="-182880" fontAlgn="auto">
              <a:spcBef>
                <a:spcPts val="600"/>
              </a:spcBef>
              <a:spcAft>
                <a:spcPts val="0"/>
              </a:spcAft>
              <a:buFont typeface="Arial" pitchFamily="34" charset="0"/>
              <a:buChar char="•"/>
              <a:defRPr/>
            </a:pPr>
            <a:r>
              <a:rPr lang="it-IT" sz="2200" dirty="0"/>
              <a:t> Derivati vegetali: in USA viene utilizzato di preferenza il nome comune inglese, in EU il nome botanico, ad es. </a:t>
            </a:r>
            <a:r>
              <a:rPr lang="it-IT" sz="2200" dirty="0" err="1"/>
              <a:t>Shea</a:t>
            </a:r>
            <a:r>
              <a:rPr lang="it-IT" sz="2200" dirty="0"/>
              <a:t> </a:t>
            </a:r>
            <a:r>
              <a:rPr lang="it-IT" sz="2200" dirty="0" err="1"/>
              <a:t>Butter</a:t>
            </a:r>
            <a:r>
              <a:rPr lang="it-IT" sz="2200" dirty="0"/>
              <a:t> (USA), </a:t>
            </a:r>
            <a:r>
              <a:rPr lang="it-IT" sz="2200" dirty="0" err="1"/>
              <a:t>Butyrospermum</a:t>
            </a:r>
            <a:r>
              <a:rPr lang="it-IT" sz="2200" dirty="0"/>
              <a:t> </a:t>
            </a:r>
            <a:r>
              <a:rPr lang="it-IT" sz="2200" dirty="0" err="1"/>
              <a:t>parkii</a:t>
            </a:r>
            <a:r>
              <a:rPr lang="it-IT" sz="2200" dirty="0"/>
              <a:t> </a:t>
            </a:r>
            <a:r>
              <a:rPr lang="it-IT" sz="2200" dirty="0" err="1"/>
              <a:t>Butter</a:t>
            </a:r>
            <a:r>
              <a:rPr lang="it-IT" sz="2200" dirty="0"/>
              <a:t> (EU)</a:t>
            </a:r>
          </a:p>
          <a:p>
            <a:pPr marL="182880" indent="-182880" fontAlgn="auto">
              <a:spcBef>
                <a:spcPts val="600"/>
              </a:spcBef>
              <a:spcAft>
                <a:spcPts val="0"/>
              </a:spcAft>
              <a:buFont typeface="Arial" pitchFamily="34" charset="0"/>
              <a:buChar char="•"/>
              <a:defRPr/>
            </a:pPr>
            <a:r>
              <a:rPr lang="it-IT" sz="2200" dirty="0"/>
              <a:t> Alcuni prodotti comuni, es </a:t>
            </a:r>
            <a:r>
              <a:rPr lang="it-IT" sz="2200" dirty="0" err="1"/>
              <a:t>Beeswax</a:t>
            </a:r>
            <a:r>
              <a:rPr lang="it-IT" sz="2200" dirty="0"/>
              <a:t> (USA), Cera alba (EU)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cap="all" dirty="0"/>
              <a:t>I PRODOTTI COSMETICI</a:t>
            </a:r>
          </a:p>
        </p:txBody>
      </p:sp>
      <p:sp>
        <p:nvSpPr>
          <p:cNvPr id="3" name="Segnaposto contenuto 2"/>
          <p:cNvSpPr>
            <a:spLocks noGrp="1"/>
          </p:cNvSpPr>
          <p:nvPr>
            <p:ph idx="1"/>
          </p:nvPr>
        </p:nvSpPr>
        <p:spPr>
          <a:xfrm>
            <a:off x="457200" y="1268413"/>
            <a:ext cx="8229600" cy="4857750"/>
          </a:xfrm>
        </p:spPr>
        <p:txBody>
          <a:bodyPr rtlCol="0">
            <a:normAutofit/>
          </a:bodyPr>
          <a:lstStyle/>
          <a:p>
            <a:pPr marL="0" indent="0" fontAlgn="auto">
              <a:spcAft>
                <a:spcPts val="0"/>
              </a:spcAft>
              <a:buFont typeface="Arial" pitchFamily="34" charset="0"/>
              <a:buNone/>
              <a:defRPr/>
            </a:pPr>
            <a:endParaRPr lang="it-IT" dirty="0">
              <a:latin typeface="Comic Sans MS"/>
            </a:endParaRPr>
          </a:p>
          <a:p>
            <a:pPr marL="0" indent="0" fontAlgn="auto">
              <a:spcAft>
                <a:spcPts val="0"/>
              </a:spcAft>
              <a:buFont typeface="Arial" pitchFamily="34" charset="0"/>
              <a:buNone/>
              <a:defRPr/>
            </a:pPr>
            <a:r>
              <a:rPr lang="it-IT" dirty="0">
                <a:latin typeface="Wingdings"/>
              </a:rPr>
              <a:t> </a:t>
            </a:r>
            <a:r>
              <a:rPr lang="it-IT" dirty="0">
                <a:cs typeface="Calibri" panose="020F0502020204030204" pitchFamily="34" charset="0"/>
              </a:rPr>
              <a:t>non hanno finalità terapeutica </a:t>
            </a:r>
          </a:p>
          <a:p>
            <a:pPr marL="182880" indent="-182880" fontAlgn="auto">
              <a:spcAft>
                <a:spcPts val="0"/>
              </a:spcAft>
              <a:buClr>
                <a:schemeClr val="tx1"/>
              </a:buClr>
              <a:buFont typeface="Wingdings"/>
              <a:buChar char="§"/>
              <a:defRPr/>
            </a:pPr>
            <a:r>
              <a:rPr lang="it-IT" dirty="0">
                <a:cs typeface="Calibri" panose="020F0502020204030204" pitchFamily="34" charset="0"/>
              </a:rPr>
              <a:t>   non possono vantare proprietà curative o preventive</a:t>
            </a:r>
          </a:p>
          <a:p>
            <a:pPr marL="0" indent="0" fontAlgn="auto">
              <a:spcAft>
                <a:spcPts val="0"/>
              </a:spcAft>
              <a:buFont typeface="Arial" pitchFamily="34" charset="0"/>
              <a:buNone/>
              <a:defRPr/>
            </a:pPr>
            <a:r>
              <a:rPr lang="it-IT" dirty="0">
                <a:cs typeface="Calibri" panose="020F0502020204030204" pitchFamily="34" charset="0"/>
              </a:rPr>
              <a:t> </a:t>
            </a:r>
          </a:p>
          <a:p>
            <a:pPr marL="0" indent="0" algn="ctr" fontAlgn="auto">
              <a:spcAft>
                <a:spcPts val="0"/>
              </a:spcAft>
              <a:buFont typeface="Arial" pitchFamily="34" charset="0"/>
              <a:buNone/>
              <a:defRPr/>
            </a:pPr>
            <a:r>
              <a:rPr lang="it-IT" dirty="0">
                <a:cs typeface="Calibri" panose="020F0502020204030204" pitchFamily="34" charset="0"/>
              </a:rPr>
              <a:t>         REQUISITO ESSENZIALE </a:t>
            </a:r>
          </a:p>
          <a:p>
            <a:pPr marL="0" indent="0" algn="ctr" fontAlgn="auto">
              <a:spcAft>
                <a:spcPts val="0"/>
              </a:spcAft>
              <a:buFont typeface="Arial" pitchFamily="34" charset="0"/>
              <a:buNone/>
              <a:defRPr/>
            </a:pPr>
            <a:r>
              <a:rPr lang="it-IT" dirty="0">
                <a:cs typeface="Calibri" panose="020F0502020204030204" pitchFamily="34" charset="0"/>
              </a:rPr>
              <a:t>    Innocuità del cosmetico nelle normali condizioni d’uso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fontAlgn="auto">
              <a:spcAft>
                <a:spcPts val="0"/>
              </a:spcAft>
              <a:defRPr/>
            </a:pPr>
            <a:r>
              <a:rPr lang="it-IT" dirty="0">
                <a:solidFill>
                  <a:srgbClr val="FF0000"/>
                </a:solidFill>
              </a:rPr>
              <a:t>LA COSMETICA: UNA SCIENZA</a:t>
            </a:r>
            <a:br>
              <a:rPr lang="it-IT" dirty="0"/>
            </a:br>
            <a:r>
              <a:rPr lang="it-IT" sz="3600" dirty="0"/>
              <a:t>COMPRENDE 4 DISCIPLINE DIVERSE</a:t>
            </a:r>
          </a:p>
        </p:txBody>
      </p:sp>
      <p:sp>
        <p:nvSpPr>
          <p:cNvPr id="3" name="Segnaposto contenuto 2"/>
          <p:cNvSpPr>
            <a:spLocks noGrp="1"/>
          </p:cNvSpPr>
          <p:nvPr>
            <p:ph idx="1"/>
          </p:nvPr>
        </p:nvSpPr>
        <p:spPr/>
        <p:txBody>
          <a:bodyPr rtlCol="0">
            <a:normAutofit fontScale="32500" lnSpcReduction="20000"/>
          </a:bodyPr>
          <a:lstStyle/>
          <a:p>
            <a:pPr marL="0" indent="0" fontAlgn="auto">
              <a:spcAft>
                <a:spcPts val="0"/>
              </a:spcAft>
              <a:buFont typeface="Arial" pitchFamily="34" charset="0"/>
              <a:buNone/>
              <a:defRPr/>
            </a:pPr>
            <a:endParaRPr lang="it-IT" dirty="0"/>
          </a:p>
          <a:p>
            <a:pPr marL="182880" indent="-182880" fontAlgn="auto">
              <a:spcAft>
                <a:spcPts val="0"/>
              </a:spcAft>
              <a:buFont typeface="Arial" pitchFamily="34" charset="0"/>
              <a:buChar char="•"/>
              <a:defRPr/>
            </a:pPr>
            <a:r>
              <a:rPr lang="it-IT" sz="5900" dirty="0">
                <a:solidFill>
                  <a:srgbClr val="FF0000"/>
                </a:solidFill>
              </a:rPr>
              <a:t>CHIMICA COSMETICA</a:t>
            </a:r>
            <a:r>
              <a:rPr lang="it-IT" sz="5900" dirty="0"/>
              <a:t>: si occupa dei costituenti chimici che compongono i cosmetici e delle loro proprietà chimico-fisiche con     particolare attenzione alle </a:t>
            </a:r>
            <a:r>
              <a:rPr lang="it-IT" sz="5900" b="1" dirty="0"/>
              <a:t>sostanze funzionali</a:t>
            </a:r>
            <a:endParaRPr lang="it-IT" sz="5900" dirty="0"/>
          </a:p>
          <a:p>
            <a:pPr marL="182880" indent="-182880" fontAlgn="auto">
              <a:spcAft>
                <a:spcPts val="0"/>
              </a:spcAft>
              <a:buFont typeface="Arial" pitchFamily="34" charset="0"/>
              <a:buChar char="•"/>
              <a:defRPr/>
            </a:pPr>
            <a:r>
              <a:rPr lang="it-IT" sz="5900" dirty="0">
                <a:solidFill>
                  <a:srgbClr val="FF0000"/>
                </a:solidFill>
              </a:rPr>
              <a:t>TECNICA COSMETICA</a:t>
            </a:r>
            <a:r>
              <a:rPr lang="it-IT" sz="5900" dirty="0"/>
              <a:t>: si occupa dei </a:t>
            </a:r>
            <a:r>
              <a:rPr lang="it-IT" sz="5900" b="1" dirty="0"/>
              <a:t>processi formulativi</a:t>
            </a:r>
            <a:endParaRPr lang="it-IT" sz="5900" dirty="0"/>
          </a:p>
          <a:p>
            <a:pPr marL="0" indent="0" fontAlgn="auto">
              <a:spcAft>
                <a:spcPts val="0"/>
              </a:spcAft>
              <a:buFont typeface="Arial" pitchFamily="34" charset="0"/>
              <a:buNone/>
              <a:defRPr/>
            </a:pPr>
            <a:r>
              <a:rPr lang="it-IT" sz="5900" dirty="0"/>
              <a:t>    per dare a materie prime, additivi e sostanze funzionali la</a:t>
            </a:r>
          </a:p>
          <a:p>
            <a:pPr marL="0" indent="0" fontAlgn="auto">
              <a:spcAft>
                <a:spcPts val="0"/>
              </a:spcAft>
              <a:buFont typeface="Arial" pitchFamily="34" charset="0"/>
              <a:buNone/>
              <a:defRPr/>
            </a:pPr>
            <a:r>
              <a:rPr lang="it-IT" sz="5900" dirty="0"/>
              <a:t>    forma cosmetica.          </a:t>
            </a:r>
          </a:p>
          <a:p>
            <a:pPr marL="182880" indent="-182880" fontAlgn="auto">
              <a:spcAft>
                <a:spcPts val="0"/>
              </a:spcAft>
              <a:buFont typeface="Arial" pitchFamily="34" charset="0"/>
              <a:buChar char="•"/>
              <a:defRPr/>
            </a:pPr>
            <a:r>
              <a:rPr lang="it-IT" sz="5900" dirty="0">
                <a:solidFill>
                  <a:srgbClr val="FF0000"/>
                </a:solidFill>
              </a:rPr>
              <a:t>COSMETOLOGIA: </a:t>
            </a:r>
            <a:r>
              <a:rPr lang="it-IT" sz="5900" dirty="0"/>
              <a:t>si occupa dell’azione e degli effetti dei</a:t>
            </a:r>
          </a:p>
          <a:p>
            <a:pPr marL="0" indent="0" fontAlgn="auto">
              <a:spcAft>
                <a:spcPts val="0"/>
              </a:spcAft>
              <a:buFont typeface="Arial" pitchFamily="34" charset="0"/>
              <a:buNone/>
              <a:defRPr/>
            </a:pPr>
            <a:r>
              <a:rPr lang="it-IT" sz="5900" dirty="0"/>
              <a:t>    cosmetici sull’uomo e ne determina le norme generali dell’</a:t>
            </a:r>
          </a:p>
          <a:p>
            <a:pPr marL="0" indent="0" fontAlgn="auto">
              <a:spcAft>
                <a:spcPts val="0"/>
              </a:spcAft>
              <a:buFont typeface="Arial" pitchFamily="34" charset="0"/>
              <a:buNone/>
              <a:defRPr/>
            </a:pPr>
            <a:r>
              <a:rPr lang="it-IT" sz="5900" dirty="0"/>
              <a:t>    uso pratico.</a:t>
            </a:r>
          </a:p>
          <a:p>
            <a:pPr marL="182880" indent="-182880" fontAlgn="auto">
              <a:spcAft>
                <a:spcPts val="0"/>
              </a:spcAft>
              <a:buFont typeface="Arial" pitchFamily="34" charset="0"/>
              <a:buChar char="•"/>
              <a:defRPr/>
            </a:pPr>
            <a:r>
              <a:rPr lang="it-IT" sz="5900" dirty="0">
                <a:solidFill>
                  <a:srgbClr val="FF0000"/>
                </a:solidFill>
              </a:rPr>
              <a:t>COSMESI: </a:t>
            </a:r>
            <a:r>
              <a:rPr lang="it-IT" sz="5900" dirty="0"/>
              <a:t>i prodotti finiti che verranno applicati sulla cute e mucose con modalità d’uso mirate.</a:t>
            </a:r>
            <a:endParaRPr lang="it-IT" sz="4400" dirty="0"/>
          </a:p>
          <a:p>
            <a:pPr marL="0" indent="0" fontAlgn="auto">
              <a:spcAft>
                <a:spcPts val="0"/>
              </a:spcAft>
              <a:buFont typeface="Arial" pitchFamily="34" charset="0"/>
              <a:buNone/>
              <a:defRPr/>
            </a:pPr>
            <a:endParaRPr lang="it-IT" sz="4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cap="all" dirty="0"/>
              <a:t>FARMACO TOPICO E COSMETICO</a:t>
            </a:r>
            <a:endParaRPr lang="it-IT" dirty="0"/>
          </a:p>
        </p:txBody>
      </p:sp>
      <p:sp>
        <p:nvSpPr>
          <p:cNvPr id="3" name="Segnaposto contenuto 2"/>
          <p:cNvSpPr>
            <a:spLocks noGrp="1"/>
          </p:cNvSpPr>
          <p:nvPr>
            <p:ph idx="1"/>
          </p:nvPr>
        </p:nvSpPr>
        <p:spPr/>
        <p:txBody>
          <a:bodyPr rtlCol="0">
            <a:normAutofit fontScale="92500"/>
          </a:bodyPr>
          <a:lstStyle/>
          <a:p>
            <a:pPr marL="0" indent="0" fontAlgn="auto">
              <a:spcAft>
                <a:spcPts val="0"/>
              </a:spcAft>
              <a:buFont typeface="Arial" pitchFamily="34" charset="0"/>
              <a:buNone/>
              <a:defRPr/>
            </a:pPr>
            <a:r>
              <a:rPr lang="it-IT" b="1" dirty="0"/>
              <a:t>Le differenze risiedono:</a:t>
            </a:r>
          </a:p>
          <a:p>
            <a:pPr marL="514350" indent="-514350" fontAlgn="auto">
              <a:spcAft>
                <a:spcPts val="0"/>
              </a:spcAft>
              <a:buFont typeface="+mj-lt"/>
              <a:buAutoNum type="arabicPeriod"/>
              <a:defRPr/>
            </a:pPr>
            <a:r>
              <a:rPr lang="it-IT" dirty="0"/>
              <a:t>Ricetta medica per il farmaco</a:t>
            </a:r>
          </a:p>
          <a:p>
            <a:pPr marL="514350" indent="-514350" fontAlgn="auto">
              <a:spcAft>
                <a:spcPts val="0"/>
              </a:spcAft>
              <a:buFont typeface="+mj-lt"/>
              <a:buAutoNum type="arabicPeriod"/>
              <a:defRPr/>
            </a:pPr>
            <a:r>
              <a:rPr lang="it-IT" dirty="0"/>
              <a:t>L’</a:t>
            </a:r>
            <a:r>
              <a:rPr lang="it-IT" b="1" dirty="0"/>
              <a:t>uso</a:t>
            </a:r>
            <a:r>
              <a:rPr lang="it-IT" dirty="0"/>
              <a:t> e il </a:t>
            </a:r>
            <a:r>
              <a:rPr lang="it-IT" b="1" dirty="0"/>
              <a:t>dosaggio</a:t>
            </a:r>
            <a:r>
              <a:rPr lang="it-IT" dirty="0"/>
              <a:t>: per i cosmetici è libero, mentre per i farmaci è regolato dalla prescrizione medica</a:t>
            </a:r>
          </a:p>
          <a:p>
            <a:pPr marL="514350" indent="-514350" fontAlgn="auto">
              <a:spcAft>
                <a:spcPts val="0"/>
              </a:spcAft>
              <a:buFont typeface="+mj-lt"/>
              <a:buAutoNum type="arabicPeriod"/>
              <a:defRPr/>
            </a:pPr>
            <a:r>
              <a:rPr lang="it-IT" dirty="0"/>
              <a:t>Nel quantitativo di  P.A.</a:t>
            </a:r>
          </a:p>
          <a:p>
            <a:pPr marL="514350" indent="-514350" fontAlgn="auto">
              <a:spcAft>
                <a:spcPts val="0"/>
              </a:spcAft>
              <a:buFont typeface="+mj-lt"/>
              <a:buAutoNum type="arabicPeriod"/>
              <a:defRPr/>
            </a:pPr>
            <a:r>
              <a:rPr lang="it-IT" dirty="0"/>
              <a:t>Le </a:t>
            </a:r>
            <a:r>
              <a:rPr lang="it-IT" b="1" dirty="0"/>
              <a:t>controindicazioni</a:t>
            </a:r>
            <a:r>
              <a:rPr lang="it-IT" dirty="0"/>
              <a:t>  per l’uso: presenti solo nei farmaci</a:t>
            </a:r>
          </a:p>
          <a:p>
            <a:pPr marL="514350" indent="-514350" fontAlgn="auto">
              <a:spcAft>
                <a:spcPts val="0"/>
              </a:spcAft>
              <a:buFont typeface="+mj-lt"/>
              <a:buAutoNum type="arabicPeriod"/>
              <a:defRPr/>
            </a:pPr>
            <a:r>
              <a:rPr lang="it-IT" dirty="0"/>
              <a:t>Nell’ eccipiente </a:t>
            </a:r>
          </a:p>
          <a:p>
            <a:pPr marL="182880" indent="-182880" fontAlgn="auto">
              <a:spcAft>
                <a:spcPts val="0"/>
              </a:spcAft>
              <a:buFont typeface="Arial" pitchFamily="34" charset="0"/>
              <a:buChar char="•"/>
              <a:defRPr/>
            </a:pPr>
            <a:r>
              <a:rPr lang="it-IT" dirty="0">
                <a:solidFill>
                  <a:srgbClr val="FF0000"/>
                </a:solidFill>
              </a:rPr>
              <a:t>Nel farmaco   </a:t>
            </a:r>
            <a:r>
              <a:rPr lang="it-IT" dirty="0"/>
              <a:t>: sono supporti inerti in modo tale da non influenzare l’azione farmacologica  del P.A</a:t>
            </a:r>
          </a:p>
          <a:p>
            <a:pPr marL="182880" indent="-182880" fontAlgn="auto">
              <a:spcAft>
                <a:spcPts val="0"/>
              </a:spcAft>
              <a:buFont typeface="Arial" pitchFamily="34" charset="0"/>
              <a:buChar char="•"/>
              <a:defRPr/>
            </a:pPr>
            <a:r>
              <a:rPr lang="it-IT" dirty="0">
                <a:solidFill>
                  <a:srgbClr val="FF0000"/>
                </a:solidFill>
              </a:rPr>
              <a:t>Nel cosmetico</a:t>
            </a:r>
            <a:r>
              <a:rPr lang="it-IT" dirty="0"/>
              <a:t>: tutto il sistema cosmetico (eccipiente +P.A.) diventa un unico prodotto a </a:t>
            </a:r>
            <a:r>
              <a:rPr lang="it-IT" b="1" i="1" dirty="0"/>
              <a:t>funzionalità globale </a:t>
            </a:r>
            <a:r>
              <a:rPr lang="it-IT" dirty="0"/>
              <a:t>e quindi non sostituibile.</a:t>
            </a:r>
          </a:p>
          <a:p>
            <a:pPr marL="182880" indent="-182880" fontAlgn="auto">
              <a:spcAft>
                <a:spcPts val="0"/>
              </a:spcAft>
              <a:buFont typeface="Arial" pitchFamily="34" charset="0"/>
              <a:buChar char="•"/>
              <a:defRPr/>
            </a:pPr>
            <a:endParaRPr lang="it-IT"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cap="all" dirty="0"/>
              <a:t>IL COSMETICO</a:t>
            </a:r>
            <a:endParaRPr lang="it-IT" dirty="0"/>
          </a:p>
        </p:txBody>
      </p:sp>
      <p:sp>
        <p:nvSpPr>
          <p:cNvPr id="3" name="Segnaposto contenuto 2"/>
          <p:cNvSpPr>
            <a:spLocks noGrp="1"/>
          </p:cNvSpPr>
          <p:nvPr>
            <p:ph idx="1"/>
          </p:nvPr>
        </p:nvSpPr>
        <p:spPr/>
        <p:txBody>
          <a:bodyPr rtlCol="0">
            <a:normAutofit/>
          </a:bodyPr>
          <a:lstStyle/>
          <a:p>
            <a:pPr marL="182880" indent="-182880" fontAlgn="auto">
              <a:spcAft>
                <a:spcPts val="0"/>
              </a:spcAft>
              <a:buFont typeface="Arial" pitchFamily="34" charset="0"/>
              <a:buChar char="•"/>
              <a:defRPr/>
            </a:pPr>
            <a:r>
              <a:rPr lang="it-IT" dirty="0"/>
              <a:t>E’ UNA FORMULAZIONE </a:t>
            </a:r>
            <a:r>
              <a:rPr lang="it-IT" b="1" dirty="0">
                <a:solidFill>
                  <a:srgbClr val="C00000"/>
                </a:solidFill>
              </a:rPr>
              <a:t>MULTIFATTORIALE </a:t>
            </a:r>
            <a:r>
              <a:rPr lang="it-IT" dirty="0"/>
              <a:t>DOVE OGNI SOSTANZA PRESENTE SVOLGE UNA FUNZIONE ATTIVA SULL’EPIDERMIDE</a:t>
            </a:r>
          </a:p>
          <a:p>
            <a:pPr marL="0" indent="0" fontAlgn="auto">
              <a:spcAft>
                <a:spcPts val="0"/>
              </a:spcAft>
              <a:buFont typeface="Arial" pitchFamily="34" charset="0"/>
              <a:buNone/>
              <a:defRPr/>
            </a:pPr>
            <a:endParaRPr lang="it-IT"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b="1" dirty="0">
                <a:solidFill>
                  <a:srgbClr val="FF0000"/>
                </a:solidFill>
              </a:rPr>
              <a:t> </a:t>
            </a:r>
            <a:r>
              <a:rPr lang="it-IT" cap="all" dirty="0"/>
              <a:t>definizioni di cosmetico</a:t>
            </a:r>
          </a:p>
        </p:txBody>
      </p:sp>
      <p:sp>
        <p:nvSpPr>
          <p:cNvPr id="50178" name="Segnaposto contenuto 2"/>
          <p:cNvSpPr>
            <a:spLocks noGrp="1"/>
          </p:cNvSpPr>
          <p:nvPr>
            <p:ph idx="1"/>
          </p:nvPr>
        </p:nvSpPr>
        <p:spPr/>
        <p:txBody>
          <a:bodyPr/>
          <a:lstStyle/>
          <a:p>
            <a:r>
              <a:rPr lang="it-IT" b="1"/>
              <a:t>Cosmeceutici: </a:t>
            </a:r>
            <a:r>
              <a:rPr lang="it-IT"/>
              <a:t>Non rientrano nella categoria dei farmaci, ma ne contengono spesso gli stessi principi attivi ma in quantità inferiore rispetto alle concentrazioni previste dalla F.U. Es.: ippocastano, escina o rusco</a:t>
            </a:r>
          </a:p>
          <a:p>
            <a:r>
              <a:rPr lang="it-IT" b="1"/>
              <a:t>Cosmetici dermatologici</a:t>
            </a:r>
            <a:r>
              <a:rPr lang="it-IT"/>
              <a:t>: sono formulati con ingredienti dall’ottimo profilo tossicologico</a:t>
            </a:r>
          </a:p>
          <a:p>
            <a:r>
              <a:rPr lang="it-IT" b="1"/>
              <a:t>Cosmetici biologici</a:t>
            </a:r>
            <a:r>
              <a:rPr lang="it-IT"/>
              <a:t>: sono formulati con ingredienti provenienti da agricoltura biologica</a:t>
            </a:r>
          </a:p>
          <a:p>
            <a:endParaRPr lang="it-IT"/>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cap="all" dirty="0"/>
              <a:t>LA COSMETOLOGIA</a:t>
            </a:r>
          </a:p>
        </p:txBody>
      </p:sp>
      <p:sp>
        <p:nvSpPr>
          <p:cNvPr id="3" name="Segnaposto contenuto 2"/>
          <p:cNvSpPr>
            <a:spLocks noGrp="1"/>
          </p:cNvSpPr>
          <p:nvPr>
            <p:ph idx="1"/>
          </p:nvPr>
        </p:nvSpPr>
        <p:spPr/>
        <p:txBody>
          <a:bodyPr rtlCol="0">
            <a:normAutofit/>
          </a:bodyPr>
          <a:lstStyle/>
          <a:p>
            <a:pPr marL="182880" indent="-182880" algn="ctr" fontAlgn="auto">
              <a:spcAft>
                <a:spcPts val="0"/>
              </a:spcAft>
              <a:buFont typeface="Arial" pitchFamily="34" charset="0"/>
              <a:buNone/>
              <a:defRPr/>
            </a:pPr>
            <a:r>
              <a:rPr lang="it-IT" dirty="0"/>
              <a:t>significa bellezza, glamour , fascino </a:t>
            </a:r>
          </a:p>
          <a:p>
            <a:pPr marL="182880" indent="-182880" algn="ctr" fontAlgn="auto">
              <a:spcAft>
                <a:spcPts val="0"/>
              </a:spcAft>
              <a:buFont typeface="Arial" pitchFamily="34" charset="0"/>
              <a:buNone/>
              <a:defRPr/>
            </a:pPr>
            <a:r>
              <a:rPr lang="it-IT" b="1" dirty="0">
                <a:solidFill>
                  <a:srgbClr val="FF0000"/>
                </a:solidFill>
              </a:rPr>
              <a:t>    </a:t>
            </a:r>
            <a:r>
              <a:rPr lang="it-IT" dirty="0">
                <a:ln w="18000">
                  <a:solidFill>
                    <a:schemeClr val="accent2">
                      <a:satMod val="140000"/>
                    </a:schemeClr>
                  </a:solidFill>
                  <a:prstDash val="solid"/>
                  <a:miter lim="800000"/>
                </a:ln>
                <a:effectLst>
                  <a:outerShdw blurRad="25500" dist="23000" dir="7020000" algn="tl">
                    <a:srgbClr val="000000">
                      <a:alpha val="50000"/>
                    </a:srgbClr>
                  </a:outerShdw>
                </a:effectLst>
              </a:rPr>
              <a:t>MA  ANCHE </a:t>
            </a:r>
          </a:p>
          <a:p>
            <a:pPr marL="182880" indent="-182880" algn="ctr" fontAlgn="auto">
              <a:spcAft>
                <a:spcPts val="0"/>
              </a:spcAft>
              <a:buFont typeface="Arial" pitchFamily="34" charset="0"/>
              <a:buNone/>
              <a:defRPr/>
            </a:pPr>
            <a:r>
              <a:rPr lang="it-IT" dirty="0"/>
              <a:t> copertura di molte esigenze  al limite del patologico proprio  perché pone in relazione</a:t>
            </a:r>
          </a:p>
          <a:p>
            <a:pPr marL="182880" indent="-182880" algn="ctr" fontAlgn="auto">
              <a:spcAft>
                <a:spcPts val="0"/>
              </a:spcAft>
              <a:buFont typeface="Arial" pitchFamily="34" charset="0"/>
              <a:buNone/>
              <a:defRPr/>
            </a:pPr>
            <a:endParaRPr lang="it-IT" dirty="0">
              <a:solidFill>
                <a:srgbClr val="C00000"/>
              </a:solidFill>
              <a:effectLst>
                <a:outerShdw blurRad="38100" dist="38100" dir="2700000" algn="tl">
                  <a:srgbClr val="000000">
                    <a:alpha val="43137"/>
                  </a:srgbClr>
                </a:outerShdw>
              </a:effectLst>
            </a:endParaRPr>
          </a:p>
          <a:p>
            <a:pPr marL="182880" indent="-182880" algn="ctr" fontAlgn="auto">
              <a:spcAft>
                <a:spcPts val="0"/>
              </a:spcAft>
              <a:buFont typeface="Arial" pitchFamily="34" charset="0"/>
              <a:buNone/>
              <a:defRPr/>
            </a:pPr>
            <a:r>
              <a:rPr lang="it-IT" sz="3600" b="1" dirty="0">
                <a:ln w="18000">
                  <a:solidFill>
                    <a:schemeClr val="accent2">
                      <a:satMod val="140000"/>
                    </a:schemeClr>
                  </a:solidFill>
                  <a:prstDash val="solid"/>
                  <a:miter lim="800000"/>
                </a:ln>
                <a:solidFill>
                  <a:schemeClr val="accent6">
                    <a:lumMod val="75000"/>
                  </a:schemeClr>
                </a:solidFill>
                <a:effectLst>
                  <a:outerShdw blurRad="25500" dist="23000" dir="7020000" algn="tl">
                    <a:srgbClr val="000000">
                      <a:alpha val="50000"/>
                    </a:srgbClr>
                  </a:outerShdw>
                  <a:reflection blurRad="6350" stA="60000" endA="900" endPos="58000" dir="5400000" sy="-100000" algn="bl" rotWithShape="0"/>
                </a:effectLst>
              </a:rPr>
              <a:t>LA CUTE  con IL COSMETICO</a:t>
            </a:r>
          </a:p>
          <a:p>
            <a:pPr marL="182880" indent="-182880" algn="ctr" fontAlgn="auto">
              <a:spcAft>
                <a:spcPts val="0"/>
              </a:spcAft>
              <a:buFont typeface="Arial" pitchFamily="34" charset="0"/>
              <a:buNone/>
              <a:defRPr/>
            </a:pPr>
            <a:endParaRPr lang="it-IT" sz="3600" b="1" dirty="0">
              <a:ln w="18000">
                <a:solidFill>
                  <a:schemeClr val="accent2">
                    <a:satMod val="140000"/>
                  </a:schemeClr>
                </a:solidFill>
                <a:prstDash val="solid"/>
                <a:miter lim="800000"/>
              </a:ln>
              <a:solidFill>
                <a:schemeClr val="accent6">
                  <a:lumMod val="75000"/>
                </a:schemeClr>
              </a:solidFill>
              <a:effectLst>
                <a:outerShdw blurRad="25500" dist="23000" dir="7020000" algn="tl">
                  <a:srgbClr val="000000">
                    <a:alpha val="50000"/>
                  </a:srgbClr>
                </a:outerShdw>
                <a:reflection blurRad="6350" stA="60000" endA="900" endPos="58000" dir="5400000" sy="-100000" algn="bl" rotWithShape="0"/>
              </a:effectLst>
            </a:endParaRPr>
          </a:p>
          <a:p>
            <a:pPr marL="182880" indent="-182880" fontAlgn="auto">
              <a:spcAft>
                <a:spcPts val="0"/>
              </a:spcAft>
              <a:buFont typeface="Arial" pitchFamily="34" charset="0"/>
              <a:buChar char="•"/>
              <a:defRPr/>
            </a:pPr>
            <a:endParaRPr lang="it-IT" dirty="0"/>
          </a:p>
        </p:txBody>
      </p:sp>
      <p:pic>
        <p:nvPicPr>
          <p:cNvPr id="52227" name="Immagine 4"/>
          <p:cNvPicPr>
            <a:picLocks noChangeAspect="1"/>
          </p:cNvPicPr>
          <p:nvPr/>
        </p:nvPicPr>
        <p:blipFill>
          <a:blip r:embed="rId3"/>
          <a:srcRect/>
          <a:stretch>
            <a:fillRect/>
          </a:stretch>
        </p:blipFill>
        <p:spPr bwMode="auto">
          <a:xfrm>
            <a:off x="1403350" y="4581525"/>
            <a:ext cx="6192838" cy="174307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altLang="it-IT" b="1" dirty="0"/>
              <a:t>IL COSMETICO è COMPOSTO DA:</a:t>
            </a:r>
            <a:endParaRPr lang="it-IT" dirty="0"/>
          </a:p>
        </p:txBody>
      </p:sp>
      <p:sp>
        <p:nvSpPr>
          <p:cNvPr id="54274" name="Segnaposto contenuto 2"/>
          <p:cNvSpPr>
            <a:spLocks noGrp="1"/>
          </p:cNvSpPr>
          <p:nvPr>
            <p:ph idx="1"/>
          </p:nvPr>
        </p:nvSpPr>
        <p:spPr/>
        <p:txBody>
          <a:bodyPr/>
          <a:lstStyle/>
          <a:p>
            <a:pPr>
              <a:buFontTx/>
              <a:buNone/>
            </a:pPr>
            <a:r>
              <a:rPr lang="it-IT" altLang="it-IT" b="1"/>
              <a:t>A) SOSTANZE DI  BASE:</a:t>
            </a:r>
          </a:p>
          <a:p>
            <a:pPr>
              <a:buFontTx/>
              <a:buNone/>
            </a:pPr>
            <a:r>
              <a:rPr lang="it-IT" altLang="it-IT" b="1"/>
              <a:t>		- eccipiente:</a:t>
            </a:r>
            <a:r>
              <a:rPr lang="it-IT" altLang="it-IT"/>
              <a:t> supporto e veicolo alle sostanze 			 funzionali</a:t>
            </a:r>
            <a:endParaRPr lang="it-IT" altLang="it-IT" b="1"/>
          </a:p>
          <a:p>
            <a:pPr>
              <a:buFontTx/>
              <a:buNone/>
            </a:pPr>
            <a:r>
              <a:rPr lang="it-IT" altLang="it-IT" b="1"/>
              <a:t>		- additivi: </a:t>
            </a:r>
            <a:r>
              <a:rPr lang="it-IT" altLang="it-IT"/>
              <a:t>conservanti, umettanti , 				        aromatizzanti, antiossidanti</a:t>
            </a:r>
            <a:endParaRPr lang="it-IT" altLang="it-IT" b="1"/>
          </a:p>
          <a:p>
            <a:pPr>
              <a:buFontTx/>
              <a:buNone/>
            </a:pPr>
            <a:r>
              <a:rPr lang="it-IT" altLang="it-IT" b="1"/>
              <a:t>B) SOSTANZE FUNZIONALI:</a:t>
            </a:r>
          </a:p>
          <a:p>
            <a:pPr>
              <a:buFontTx/>
              <a:buNone/>
            </a:pPr>
            <a:r>
              <a:rPr lang="it-IT" altLang="it-IT" b="1"/>
              <a:t>		</a:t>
            </a:r>
            <a:r>
              <a:rPr lang="it-IT" altLang="it-IT"/>
              <a:t>o principi attivi, caratterizzano il prodotto</a:t>
            </a:r>
            <a:endParaRPr lang="it-IT" altLang="it-IT" b="1"/>
          </a:p>
          <a:p>
            <a:endParaRPr lang="it-IT"/>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cap="all" dirty="0"/>
              <a:t>A) SOSTANZE DI BASE</a:t>
            </a:r>
            <a:endParaRPr lang="it-IT" dirty="0"/>
          </a:p>
        </p:txBody>
      </p:sp>
      <p:sp>
        <p:nvSpPr>
          <p:cNvPr id="3" name="Segnaposto contenuto 2"/>
          <p:cNvSpPr>
            <a:spLocks noGrp="1"/>
          </p:cNvSpPr>
          <p:nvPr>
            <p:ph idx="1"/>
          </p:nvPr>
        </p:nvSpPr>
        <p:spPr/>
        <p:txBody>
          <a:bodyPr rtlCol="0">
            <a:normAutofit/>
          </a:bodyPr>
          <a:lstStyle/>
          <a:p>
            <a:pPr marL="742950" indent="-742950" fontAlgn="auto">
              <a:spcAft>
                <a:spcPts val="0"/>
              </a:spcAft>
              <a:buClr>
                <a:schemeClr val="tx1"/>
              </a:buClr>
              <a:buFont typeface="+mj-lt"/>
              <a:buAutoNum type="arabicPeriod"/>
              <a:defRPr/>
            </a:pPr>
            <a:r>
              <a:rPr lang="it-IT" dirty="0"/>
              <a:t>Tensioattivi</a:t>
            </a:r>
          </a:p>
          <a:p>
            <a:pPr marL="742950" indent="-742950" fontAlgn="auto">
              <a:spcAft>
                <a:spcPts val="0"/>
              </a:spcAft>
              <a:buClr>
                <a:schemeClr val="tx1"/>
              </a:buClr>
              <a:buFont typeface="+mj-lt"/>
              <a:buAutoNum type="arabicPeriod"/>
              <a:defRPr/>
            </a:pPr>
            <a:r>
              <a:rPr lang="it-IT" dirty="0"/>
              <a:t>Sostanze lipofile</a:t>
            </a:r>
          </a:p>
          <a:p>
            <a:pPr marL="742950" indent="-742950" fontAlgn="auto">
              <a:spcAft>
                <a:spcPts val="0"/>
              </a:spcAft>
              <a:buClr>
                <a:schemeClr val="tx1"/>
              </a:buClr>
              <a:buFont typeface="+mj-lt"/>
              <a:buAutoNum type="arabicPeriod"/>
              <a:defRPr/>
            </a:pPr>
            <a:r>
              <a:rPr lang="it-IT" dirty="0"/>
              <a:t>Antiossidanti</a:t>
            </a:r>
          </a:p>
          <a:p>
            <a:pPr marL="742950" indent="-742950" fontAlgn="auto">
              <a:spcAft>
                <a:spcPts val="0"/>
              </a:spcAft>
              <a:buClr>
                <a:schemeClr val="tx1"/>
              </a:buClr>
              <a:buFont typeface="+mj-lt"/>
              <a:buAutoNum type="arabicPeriod"/>
              <a:defRPr/>
            </a:pPr>
            <a:r>
              <a:rPr lang="it-IT" dirty="0"/>
              <a:t>Modificatori reologici</a:t>
            </a:r>
          </a:p>
          <a:p>
            <a:pPr marL="742950" indent="-742950" fontAlgn="auto">
              <a:spcAft>
                <a:spcPts val="0"/>
              </a:spcAft>
              <a:buClr>
                <a:schemeClr val="tx1"/>
              </a:buClr>
              <a:buFont typeface="+mj-lt"/>
              <a:buAutoNum type="arabicPeriod"/>
              <a:defRPr/>
            </a:pPr>
            <a:r>
              <a:rPr lang="it-IT" dirty="0"/>
              <a:t>Umettanti e Idratanti</a:t>
            </a:r>
          </a:p>
          <a:p>
            <a:pPr marL="742950" indent="-742950" fontAlgn="auto">
              <a:spcAft>
                <a:spcPts val="0"/>
              </a:spcAft>
              <a:buClr>
                <a:schemeClr val="tx1"/>
              </a:buClr>
              <a:buFont typeface="+mj-lt"/>
              <a:buAutoNum type="arabicPeriod"/>
              <a:defRPr/>
            </a:pPr>
            <a:r>
              <a:rPr lang="it-IT" dirty="0"/>
              <a:t>Derivati siliconici</a:t>
            </a:r>
          </a:p>
          <a:p>
            <a:pPr marL="742950" indent="-742950" fontAlgn="auto">
              <a:spcAft>
                <a:spcPts val="0"/>
              </a:spcAft>
              <a:buClr>
                <a:schemeClr val="tx1"/>
              </a:buClr>
              <a:buFont typeface="+mj-lt"/>
              <a:buAutoNum type="arabicPeriod"/>
              <a:defRPr/>
            </a:pPr>
            <a:r>
              <a:rPr lang="it-IT" dirty="0"/>
              <a:t>Conservanti</a:t>
            </a:r>
          </a:p>
          <a:p>
            <a:pPr marL="742950" indent="-742950" fontAlgn="auto">
              <a:spcAft>
                <a:spcPts val="0"/>
              </a:spcAft>
              <a:buClr>
                <a:schemeClr val="tx1"/>
              </a:buClr>
              <a:buFont typeface="+mj-lt"/>
              <a:buAutoNum type="arabicPeriod"/>
              <a:defRPr/>
            </a:pPr>
            <a:r>
              <a:rPr lang="it-IT" dirty="0"/>
              <a:t>Coloranti, lacche e pigmenti</a:t>
            </a:r>
          </a:p>
          <a:p>
            <a:pPr marL="742950" indent="-742950" fontAlgn="auto">
              <a:spcAft>
                <a:spcPts val="0"/>
              </a:spcAft>
              <a:buClr>
                <a:schemeClr val="tx1"/>
              </a:buClr>
              <a:buFont typeface="+mj-lt"/>
              <a:buAutoNum type="arabicPeriod"/>
              <a:defRPr/>
            </a:pPr>
            <a:r>
              <a:rPr lang="it-IT" dirty="0"/>
              <a:t>Corpi odorosi</a:t>
            </a:r>
          </a:p>
          <a:p>
            <a:pPr marL="182880" indent="-182880" fontAlgn="auto">
              <a:spcAft>
                <a:spcPts val="0"/>
              </a:spcAft>
              <a:buFont typeface="Arial" pitchFamily="34" charset="0"/>
              <a:buChar char="•"/>
              <a:defRPr/>
            </a:pPr>
            <a:endParaRPr lang="it-IT"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cap="all" dirty="0"/>
              <a:t>1. I TENSIOATTIVI</a:t>
            </a:r>
          </a:p>
        </p:txBody>
      </p:sp>
      <p:sp>
        <p:nvSpPr>
          <p:cNvPr id="57346" name="Segnaposto contenuto 2"/>
          <p:cNvSpPr>
            <a:spLocks noGrp="1"/>
          </p:cNvSpPr>
          <p:nvPr>
            <p:ph idx="1"/>
          </p:nvPr>
        </p:nvSpPr>
        <p:spPr/>
        <p:txBody>
          <a:bodyPr/>
          <a:lstStyle/>
          <a:p>
            <a:r>
              <a:rPr lang="it-IT">
                <a:solidFill>
                  <a:srgbClr val="000000"/>
                </a:solidFill>
              </a:rPr>
              <a:t>Detti anche tensidi o surfactanti, sono tra le materie prime più importanti nella composizione di un cosmetico. Infatti si trovano nei latti detergenti, nei saponi, negli shampoo, nelle creme, nei balsami, nei disinfettanti non alcolici e in molti altri prodotti.</a:t>
            </a:r>
          </a:p>
          <a:p>
            <a:endParaRPr lang="it-IT"/>
          </a:p>
          <a:p>
            <a:endParaRPr lang="it-IT"/>
          </a:p>
        </p:txBody>
      </p:sp>
      <p:pic>
        <p:nvPicPr>
          <p:cNvPr id="5" name="Picture 4" descr="chimica02"/>
          <p:cNvPicPr>
            <a:picLocks noChangeAspect="1" noChangeArrowheads="1"/>
          </p:cNvPicPr>
          <p:nvPr/>
        </p:nvPicPr>
        <p:blipFill>
          <a:blip r:embed="rId2">
            <a:grayscl/>
          </a:blip>
          <a:srcRect t="3278" b="4947"/>
          <a:stretch>
            <a:fillRect/>
          </a:stretch>
        </p:blipFill>
        <p:spPr bwMode="auto">
          <a:xfrm>
            <a:off x="684213" y="3860800"/>
            <a:ext cx="6551612" cy="2016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cap="all" dirty="0"/>
              <a:t>1. I TENSIOATTIVI</a:t>
            </a:r>
            <a:endParaRPr lang="it-IT" dirty="0"/>
          </a:p>
        </p:txBody>
      </p:sp>
      <p:sp>
        <p:nvSpPr>
          <p:cNvPr id="58370" name="Segnaposto contenuto 2"/>
          <p:cNvSpPr>
            <a:spLocks noGrp="1"/>
          </p:cNvSpPr>
          <p:nvPr>
            <p:ph idx="1"/>
          </p:nvPr>
        </p:nvSpPr>
        <p:spPr/>
        <p:txBody>
          <a:bodyPr/>
          <a:lstStyle/>
          <a:p>
            <a:r>
              <a:rPr lang="it-IT">
                <a:solidFill>
                  <a:srgbClr val="000000"/>
                </a:solidFill>
              </a:rPr>
              <a:t>La loro principale azione è quella di abbassare in modo energico due forze fisi­che: la tensione superficiale e la tensione interfacciale. Questa proprietà permette un più intimo contatto tra sostanze non miscibili con l'acqua (per esempio oli, grassi e particelle di polvere), favorendo in tal modo i processi di emulsionamento e di detersione.</a:t>
            </a:r>
          </a:p>
          <a:p>
            <a:endParaRPr lang="it-IT"/>
          </a:p>
          <a:p>
            <a:endParaRPr lang="it-IT"/>
          </a:p>
        </p:txBody>
      </p:sp>
      <p:pic>
        <p:nvPicPr>
          <p:cNvPr id="58371" name="Picture 4" descr="code e sapone"/>
          <p:cNvPicPr>
            <a:picLocks noChangeAspect="1" noChangeArrowheads="1"/>
          </p:cNvPicPr>
          <p:nvPr/>
        </p:nvPicPr>
        <p:blipFill>
          <a:blip r:embed="rId3">
            <a:grayscl/>
          </a:blip>
          <a:srcRect b="5771"/>
          <a:stretch>
            <a:fillRect/>
          </a:stretch>
        </p:blipFill>
        <p:spPr bwMode="auto">
          <a:xfrm>
            <a:off x="684213" y="4422775"/>
            <a:ext cx="6705600" cy="16700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endParaRPr lang="it-IT" dirty="0"/>
          </a:p>
        </p:txBody>
      </p:sp>
      <p:pic>
        <p:nvPicPr>
          <p:cNvPr id="6" name="BPtKuNi_P00?feature=oembed">
            <a:hlinkClick r:id="" action="ppaction://media"/>
          </p:cNvPr>
          <p:cNvPicPr>
            <a:picLocks noGrp="1" noRot="1" noChangeAspect="1"/>
          </p:cNvPicPr>
          <p:nvPr>
            <p:ph idx="1"/>
            <a:videoFile r:link="rId1"/>
          </p:nvPr>
        </p:nvPicPr>
        <p:blipFill>
          <a:blip r:embed="rId4"/>
          <a:srcRect/>
          <a:stretch>
            <a:fillRect/>
          </a:stretch>
        </p:blipFill>
        <p:spPr>
          <a:xfrm>
            <a:off x="1258888" y="2133600"/>
            <a:ext cx="6096000" cy="342741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cap="all" dirty="0"/>
              <a:t>1. I TENSIOATTIVI: AZIONE</a:t>
            </a:r>
          </a:p>
        </p:txBody>
      </p:sp>
      <p:sp>
        <p:nvSpPr>
          <p:cNvPr id="3" name="Segnaposto contenuto 2"/>
          <p:cNvSpPr>
            <a:spLocks noGrp="1"/>
          </p:cNvSpPr>
          <p:nvPr>
            <p:ph idx="1"/>
          </p:nvPr>
        </p:nvSpPr>
        <p:spPr>
          <a:xfrm>
            <a:off x="457200" y="1412875"/>
            <a:ext cx="8229600" cy="5111750"/>
          </a:xfrm>
        </p:spPr>
        <p:txBody>
          <a:bodyPr>
            <a:normAutofit/>
          </a:bodyPr>
          <a:lstStyle/>
          <a:p>
            <a:pPr marL="160338" indent="-457200" algn="just">
              <a:lnSpc>
                <a:spcPct val="70000"/>
              </a:lnSpc>
              <a:spcBef>
                <a:spcPts val="1000"/>
              </a:spcBef>
              <a:buClrTx/>
              <a:buSzTx/>
              <a:buFont typeface="Arial" charset="0"/>
              <a:buAutoNum type="alphaUcPeriod"/>
            </a:pPr>
            <a:r>
              <a:rPr lang="it-IT" sz="2100" b="1">
                <a:solidFill>
                  <a:srgbClr val="000000"/>
                </a:solidFill>
                <a:latin typeface="Calibri" pitchFamily="34" charset="0"/>
              </a:rPr>
              <a:t>Emulsionante:</a:t>
            </a:r>
            <a:r>
              <a:rPr lang="it-IT" altLang="it-IT" sz="2100">
                <a:solidFill>
                  <a:srgbClr val="000000"/>
                </a:solidFill>
                <a:latin typeface="Calibri" pitchFamily="34" charset="0"/>
              </a:rPr>
              <a:t> permettono l’unione tra due liquidi immiscibili</a:t>
            </a:r>
            <a:endParaRPr lang="it-IT" sz="2100">
              <a:solidFill>
                <a:srgbClr val="000000"/>
              </a:solidFill>
              <a:latin typeface="Calibri" pitchFamily="34" charset="0"/>
            </a:endParaRPr>
          </a:p>
          <a:p>
            <a:pPr marL="160338" indent="-457200" algn="just">
              <a:lnSpc>
                <a:spcPct val="70000"/>
              </a:lnSpc>
              <a:spcBef>
                <a:spcPts val="1000"/>
              </a:spcBef>
              <a:buClrTx/>
              <a:buSzTx/>
              <a:buFont typeface="Arial" charset="0"/>
              <a:buAutoNum type="alphaUcPeriod"/>
            </a:pPr>
            <a:r>
              <a:rPr lang="it-IT" sz="2100" b="1">
                <a:solidFill>
                  <a:srgbClr val="000000"/>
                </a:solidFill>
                <a:latin typeface="Calibri" pitchFamily="34" charset="0"/>
              </a:rPr>
              <a:t>Detergente:</a:t>
            </a:r>
            <a:r>
              <a:rPr lang="it-IT" altLang="it-IT" sz="2100">
                <a:solidFill>
                  <a:srgbClr val="000000"/>
                </a:solidFill>
                <a:latin typeface="Calibri" pitchFamily="34" charset="0"/>
              </a:rPr>
              <a:t> staccano le sostanze grasse dalla superficie da lavare e le solubilizzano con l’acqua del risciacquo. Le teste si legano al grasso</a:t>
            </a:r>
            <a:endParaRPr lang="it-IT" sz="2100">
              <a:solidFill>
                <a:srgbClr val="000000"/>
              </a:solidFill>
              <a:latin typeface="Calibri" pitchFamily="34" charset="0"/>
            </a:endParaRPr>
          </a:p>
          <a:p>
            <a:pPr marL="160338" indent="-457200" algn="just">
              <a:lnSpc>
                <a:spcPct val="70000"/>
              </a:lnSpc>
              <a:spcBef>
                <a:spcPts val="1000"/>
              </a:spcBef>
              <a:buClrTx/>
              <a:buSzTx/>
              <a:buFont typeface="Arial" charset="0"/>
              <a:buAutoNum type="alphaUcPeriod"/>
            </a:pPr>
            <a:r>
              <a:rPr lang="it-IT" sz="2100" b="1">
                <a:solidFill>
                  <a:srgbClr val="000000"/>
                </a:solidFill>
                <a:latin typeface="Calibri" pitchFamily="34" charset="0"/>
              </a:rPr>
              <a:t>Schiumogena: </a:t>
            </a:r>
            <a:r>
              <a:rPr lang="it-IT" altLang="it-IT" sz="2100">
                <a:solidFill>
                  <a:srgbClr val="000000"/>
                </a:solidFill>
                <a:latin typeface="Calibri" pitchFamily="34" charset="0"/>
              </a:rPr>
              <a:t>diminuisce la tensione superficiale tra un liquido e un gas (acqua aria)</a:t>
            </a:r>
            <a:endParaRPr lang="it-IT" sz="2100">
              <a:solidFill>
                <a:srgbClr val="000000"/>
              </a:solidFill>
              <a:latin typeface="Calibri" pitchFamily="34" charset="0"/>
            </a:endParaRPr>
          </a:p>
          <a:p>
            <a:pPr marL="160338" indent="-457200" algn="just">
              <a:lnSpc>
                <a:spcPct val="70000"/>
              </a:lnSpc>
              <a:spcBef>
                <a:spcPts val="1000"/>
              </a:spcBef>
              <a:buClrTx/>
              <a:buSzTx/>
              <a:buFont typeface="Arial" charset="0"/>
              <a:buAutoNum type="alphaUcPeriod"/>
            </a:pPr>
            <a:r>
              <a:rPr lang="it-IT" sz="2100" b="1">
                <a:solidFill>
                  <a:srgbClr val="000000"/>
                </a:solidFill>
                <a:latin typeface="Calibri" pitchFamily="34" charset="0"/>
              </a:rPr>
              <a:t>Bagnante-umidificante: </a:t>
            </a:r>
            <a:r>
              <a:rPr lang="it-IT" sz="2100">
                <a:solidFill>
                  <a:srgbClr val="000000"/>
                </a:solidFill>
                <a:latin typeface="Calibri" pitchFamily="34" charset="0"/>
              </a:rPr>
              <a:t>favorisce l’adesione dell’acqua a un solido, </a:t>
            </a:r>
            <a:r>
              <a:rPr lang="it-IT" altLang="it-IT" sz="2100">
                <a:solidFill>
                  <a:srgbClr val="000000"/>
                </a:solidFill>
                <a:latin typeface="Calibri" pitchFamily="34" charset="0"/>
              </a:rPr>
              <a:t>fa penetrare la soluzione negli spazi cornei</a:t>
            </a:r>
            <a:endParaRPr lang="it-IT" sz="2100">
              <a:solidFill>
                <a:srgbClr val="000000"/>
              </a:solidFill>
              <a:latin typeface="Calibri" pitchFamily="34" charset="0"/>
            </a:endParaRPr>
          </a:p>
          <a:p>
            <a:pPr marL="160338" indent="-457200" algn="just">
              <a:lnSpc>
                <a:spcPct val="70000"/>
              </a:lnSpc>
              <a:spcBef>
                <a:spcPts val="1000"/>
              </a:spcBef>
              <a:buClrTx/>
              <a:buSzTx/>
              <a:buFont typeface="Arial" charset="0"/>
              <a:buAutoNum type="alphaUcPeriod"/>
            </a:pPr>
            <a:r>
              <a:rPr lang="it-IT" sz="2100" b="1">
                <a:solidFill>
                  <a:srgbClr val="000000"/>
                </a:solidFill>
                <a:latin typeface="Calibri" pitchFamily="34" charset="0"/>
              </a:rPr>
              <a:t>Filmogena-sostantivante: </a:t>
            </a:r>
            <a:r>
              <a:rPr lang="it-IT" altLang="it-IT" sz="2100">
                <a:solidFill>
                  <a:srgbClr val="000000"/>
                </a:solidFill>
                <a:latin typeface="Calibri" pitchFamily="34" charset="0"/>
              </a:rPr>
              <a:t>si fissa sui tessuti ammorbidendoli</a:t>
            </a:r>
            <a:endParaRPr lang="it-IT" sz="2100">
              <a:solidFill>
                <a:srgbClr val="000000"/>
              </a:solidFill>
              <a:latin typeface="Calibri" pitchFamily="34" charset="0"/>
            </a:endParaRPr>
          </a:p>
          <a:p>
            <a:pPr marL="160338" indent="-457200" algn="just">
              <a:lnSpc>
                <a:spcPct val="70000"/>
              </a:lnSpc>
              <a:spcBef>
                <a:spcPts val="1000"/>
              </a:spcBef>
              <a:buClrTx/>
              <a:buSzTx/>
              <a:buFont typeface="Arial" charset="0"/>
              <a:buAutoNum type="alphaUcPeriod"/>
            </a:pPr>
            <a:r>
              <a:rPr lang="it-IT" altLang="it-IT" sz="2100" b="1">
                <a:solidFill>
                  <a:srgbClr val="000000"/>
                </a:solidFill>
                <a:latin typeface="Calibri" pitchFamily="34" charset="0"/>
              </a:rPr>
              <a:t>Disinfettante battericida, batteriostatica: </a:t>
            </a:r>
            <a:r>
              <a:rPr lang="it-IT" altLang="it-IT" sz="2100">
                <a:solidFill>
                  <a:srgbClr val="000000"/>
                </a:solidFill>
                <a:latin typeface="Calibri" pitchFamily="34" charset="0"/>
              </a:rPr>
              <a:t>proprietà dei cationici che essendo caricati positivamente si legano alla membrana dei batteri caricata negativamente</a:t>
            </a:r>
            <a:endParaRPr lang="it-IT" sz="2100">
              <a:solidFill>
                <a:srgbClr val="000000"/>
              </a:solidFill>
              <a:latin typeface="Calibri" pitchFamily="34" charset="0"/>
            </a:endParaRPr>
          </a:p>
          <a:p>
            <a:pPr marL="160338" indent="-457200" algn="just">
              <a:lnSpc>
                <a:spcPct val="70000"/>
              </a:lnSpc>
              <a:spcBef>
                <a:spcPts val="1000"/>
              </a:spcBef>
              <a:buClrTx/>
              <a:buSzTx/>
              <a:buFont typeface="Arial" charset="0"/>
              <a:buAutoNum type="alphaUcPeriod"/>
            </a:pPr>
            <a:r>
              <a:rPr lang="it-IT" sz="2100" b="1">
                <a:solidFill>
                  <a:srgbClr val="000000"/>
                </a:solidFill>
                <a:latin typeface="Calibri" pitchFamily="34" charset="0"/>
              </a:rPr>
              <a:t>Solubilizzante:</a:t>
            </a:r>
            <a:r>
              <a:rPr lang="it-IT" altLang="it-IT" sz="2100">
                <a:solidFill>
                  <a:srgbClr val="000000"/>
                </a:solidFill>
                <a:latin typeface="Calibri" pitchFamily="34" charset="0"/>
              </a:rPr>
              <a:t> solubilizzano nell’acqua corpi grassi (oli essenziali, vitamine)</a:t>
            </a:r>
            <a:endParaRPr lang="it-IT" sz="2100">
              <a:solidFill>
                <a:srgbClr val="000000"/>
              </a:solidFill>
              <a:latin typeface="Calibri" pitchFamily="34" charset="0"/>
            </a:endParaRPr>
          </a:p>
          <a:p>
            <a:pPr marL="160338" indent="-457200" algn="just">
              <a:lnSpc>
                <a:spcPct val="70000"/>
              </a:lnSpc>
              <a:spcBef>
                <a:spcPts val="1000"/>
              </a:spcBef>
              <a:buClrTx/>
              <a:buSzTx/>
              <a:buFont typeface="Arial" charset="0"/>
              <a:buNone/>
            </a:pPr>
            <a:r>
              <a:rPr lang="it-IT" sz="2100">
                <a:solidFill>
                  <a:srgbClr val="000000"/>
                </a:solidFill>
                <a:latin typeface="Calibri" pitchFamily="34" charset="0"/>
              </a:rPr>
              <a:t>Ciò spiega l'utilizzo non di uno, ma di miscele bilanciate di tensioattivi: in uno shampoo cremoso, per esempio, potremo avere tensioattivi detergenti, schiumogeni ed emulsionanti. </a:t>
            </a:r>
          </a:p>
          <a:p>
            <a:pPr marL="160338" indent="-457200">
              <a:lnSpc>
                <a:spcPct val="80000"/>
              </a:lnSpc>
              <a:buFont typeface="Arial" charset="0"/>
              <a:buNone/>
            </a:pPr>
            <a:endParaRPr lang="it-IT" sz="19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cap="all" dirty="0"/>
              <a:t>LA LEGGE</a:t>
            </a:r>
          </a:p>
        </p:txBody>
      </p:sp>
      <p:sp>
        <p:nvSpPr>
          <p:cNvPr id="3" name="Segnaposto contenuto 2"/>
          <p:cNvSpPr>
            <a:spLocks noGrp="1"/>
          </p:cNvSpPr>
          <p:nvPr>
            <p:ph idx="1"/>
          </p:nvPr>
        </p:nvSpPr>
        <p:spPr/>
        <p:txBody>
          <a:bodyPr rtlCol="0">
            <a:normAutofit/>
          </a:bodyPr>
          <a:lstStyle/>
          <a:p>
            <a:pPr marL="0" indent="0" fontAlgn="auto">
              <a:spcAft>
                <a:spcPts val="0"/>
              </a:spcAft>
              <a:buFont typeface="Arial" pitchFamily="34" charset="0"/>
              <a:buNone/>
              <a:defRPr/>
            </a:pPr>
            <a:r>
              <a:rPr lang="it-IT" dirty="0">
                <a:solidFill>
                  <a:srgbClr val="FF0000"/>
                </a:solidFill>
              </a:rPr>
              <a:t>TESTO COORDINATO DELL'ARTICOLATO DELLA LEGGE</a:t>
            </a:r>
          </a:p>
          <a:p>
            <a:pPr marL="0" indent="0" fontAlgn="auto">
              <a:spcAft>
                <a:spcPts val="0"/>
              </a:spcAft>
              <a:buFont typeface="Arial" pitchFamily="34" charset="0"/>
              <a:buNone/>
              <a:defRPr/>
            </a:pPr>
            <a:endParaRPr lang="it-IT" dirty="0">
              <a:solidFill>
                <a:srgbClr val="FF0000"/>
              </a:solidFill>
            </a:endParaRPr>
          </a:p>
          <a:p>
            <a:pPr marL="182880" indent="-182880" fontAlgn="auto">
              <a:spcAft>
                <a:spcPts val="0"/>
              </a:spcAft>
              <a:buFont typeface="Arial" pitchFamily="34" charset="0"/>
              <a:buChar char="•"/>
              <a:defRPr/>
            </a:pPr>
            <a:r>
              <a:rPr lang="it-IT" dirty="0"/>
              <a:t>11 ottobre 1986, n. 713 aggiornato con</a:t>
            </a:r>
          </a:p>
          <a:p>
            <a:pPr marL="182880" indent="-182880" fontAlgn="auto">
              <a:spcAft>
                <a:spcPts val="0"/>
              </a:spcAft>
              <a:buFont typeface="Arial" pitchFamily="34" charset="0"/>
              <a:buChar char="•"/>
              <a:defRPr/>
            </a:pPr>
            <a:r>
              <a:rPr lang="it-IT" dirty="0"/>
              <a:t>Decreto Legislativo 10 Settembre 1991, n. 300,</a:t>
            </a:r>
          </a:p>
          <a:p>
            <a:pPr marL="182880" indent="-182880" fontAlgn="auto">
              <a:spcAft>
                <a:spcPts val="0"/>
              </a:spcAft>
              <a:buFont typeface="Arial" pitchFamily="34" charset="0"/>
              <a:buChar char="•"/>
              <a:defRPr/>
            </a:pPr>
            <a:r>
              <a:rPr lang="it-IT" dirty="0"/>
              <a:t>Decreto Legislativo 24 aprile 1997, n. 126 </a:t>
            </a:r>
          </a:p>
          <a:p>
            <a:pPr marL="182880" indent="-182880" fontAlgn="auto">
              <a:spcAft>
                <a:spcPts val="0"/>
              </a:spcAft>
              <a:buFont typeface="Arial" pitchFamily="34" charset="0"/>
              <a:buChar char="•"/>
              <a:defRPr/>
            </a:pPr>
            <a:r>
              <a:rPr lang="it-IT" dirty="0"/>
              <a:t>Decreto Legislativo 15 Febbraio 2005, n. 50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pPr fontAlgn="auto">
              <a:spcAft>
                <a:spcPts val="0"/>
              </a:spcAft>
              <a:defRPr/>
            </a:pPr>
            <a:endParaRPr lang="it-IT"/>
          </a:p>
        </p:txBody>
      </p:sp>
      <p:sp>
        <p:nvSpPr>
          <p:cNvPr id="64514" name="Segnaposto contenuto 2"/>
          <p:cNvSpPr>
            <a:spLocks noGrp="1"/>
          </p:cNvSpPr>
          <p:nvPr>
            <p:ph idx="1"/>
          </p:nvPr>
        </p:nvSpPr>
        <p:spPr>
          <a:xfrm>
            <a:off x="449263" y="417513"/>
            <a:ext cx="8229600" cy="4876800"/>
          </a:xfrm>
        </p:spPr>
        <p:txBody>
          <a:bodyPr/>
          <a:lstStyle/>
          <a:p>
            <a:r>
              <a:rPr lang="it-IT"/>
              <a:t>I tensioattivi con proprietà detergenti e schiumogene e i tensioattivi con proprietà emulsionanti sono analoghi dal punto di vista chimico</a:t>
            </a:r>
          </a:p>
          <a:p>
            <a:r>
              <a:rPr lang="it-IT"/>
              <a:t>La differenza principale risiede nelle lunghezza della catena alchilica (parte lipofila va costituita da una catena idrocarburica da C10 a C20: i radicali inferiori a C14 sono tipici dei tensioattivi, quelli superiori degli emulsionanti</a:t>
            </a:r>
          </a:p>
          <a:p>
            <a:r>
              <a:rPr lang="it-IT"/>
              <a:t>L’optimum x la detergenza è C12  C14</a:t>
            </a:r>
          </a:p>
          <a:p>
            <a:endParaRPr lang="it-IT"/>
          </a:p>
          <a:p>
            <a:endParaRPr lang="it-IT"/>
          </a:p>
        </p:txBody>
      </p:sp>
      <p:pic>
        <p:nvPicPr>
          <p:cNvPr id="64515" name="Immagine 4"/>
          <p:cNvPicPr>
            <a:picLocks noChangeAspect="1"/>
          </p:cNvPicPr>
          <p:nvPr/>
        </p:nvPicPr>
        <p:blipFill>
          <a:blip r:embed="rId3"/>
          <a:srcRect/>
          <a:stretch>
            <a:fillRect/>
          </a:stretch>
        </p:blipFill>
        <p:spPr bwMode="auto">
          <a:xfrm>
            <a:off x="265113" y="3887788"/>
            <a:ext cx="3319462" cy="1406525"/>
          </a:xfrm>
          <a:prstGeom prst="rect">
            <a:avLst/>
          </a:prstGeom>
          <a:noFill/>
          <a:ln w="9525">
            <a:noFill/>
            <a:miter lim="800000"/>
            <a:headEnd/>
            <a:tailEnd/>
          </a:ln>
        </p:spPr>
      </p:pic>
      <p:pic>
        <p:nvPicPr>
          <p:cNvPr id="64516" name="Immagine 7"/>
          <p:cNvPicPr>
            <a:picLocks noChangeAspect="1"/>
          </p:cNvPicPr>
          <p:nvPr/>
        </p:nvPicPr>
        <p:blipFill>
          <a:blip r:embed="rId4"/>
          <a:srcRect/>
          <a:stretch>
            <a:fillRect/>
          </a:stretch>
        </p:blipFill>
        <p:spPr bwMode="auto">
          <a:xfrm>
            <a:off x="3770313" y="3581400"/>
            <a:ext cx="4879975" cy="2895600"/>
          </a:xfrm>
          <a:prstGeom prst="rect">
            <a:avLst/>
          </a:prstGeom>
          <a:noFill/>
          <a:ln w="9525">
            <a:noFill/>
            <a:miter lim="800000"/>
            <a:headEnd/>
            <a:tailEnd/>
          </a:ln>
        </p:spPr>
      </p:pic>
      <p:sp>
        <p:nvSpPr>
          <p:cNvPr id="64517" name="CasellaDiTesto 8"/>
          <p:cNvSpPr txBox="1">
            <a:spLocks noChangeArrowheads="1"/>
          </p:cNvSpPr>
          <p:nvPr/>
        </p:nvSpPr>
        <p:spPr bwMode="auto">
          <a:xfrm>
            <a:off x="493713" y="5516563"/>
            <a:ext cx="1966912" cy="369887"/>
          </a:xfrm>
          <a:prstGeom prst="rect">
            <a:avLst/>
          </a:prstGeom>
          <a:noFill/>
          <a:ln w="9525">
            <a:noFill/>
            <a:miter lim="800000"/>
            <a:headEnd/>
            <a:tailEnd/>
          </a:ln>
        </p:spPr>
        <p:txBody>
          <a:bodyPr wrap="none">
            <a:spAutoFit/>
          </a:bodyPr>
          <a:lstStyle/>
          <a:p>
            <a:r>
              <a:rPr lang="it-IT"/>
              <a:t>Lauryl Glucoside </a:t>
            </a:r>
          </a:p>
        </p:txBody>
      </p:sp>
      <p:sp>
        <p:nvSpPr>
          <p:cNvPr id="64518" name="CasellaDiTesto 9"/>
          <p:cNvSpPr txBox="1">
            <a:spLocks noChangeArrowheads="1"/>
          </p:cNvSpPr>
          <p:nvPr/>
        </p:nvSpPr>
        <p:spPr bwMode="auto">
          <a:xfrm>
            <a:off x="5076825" y="4005263"/>
            <a:ext cx="2081213" cy="369887"/>
          </a:xfrm>
          <a:prstGeom prst="rect">
            <a:avLst/>
          </a:prstGeom>
          <a:noFill/>
          <a:ln w="9525">
            <a:noFill/>
            <a:miter lim="800000"/>
            <a:headEnd/>
            <a:tailEnd/>
          </a:ln>
        </p:spPr>
        <p:txBody>
          <a:bodyPr wrap="none">
            <a:spAutoFit/>
          </a:bodyPr>
          <a:lstStyle/>
          <a:p>
            <a:r>
              <a:rPr lang="it-IT"/>
              <a:t>Cetearyl glucoside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fontAlgn="auto">
              <a:spcAft>
                <a:spcPts val="0"/>
              </a:spcAft>
              <a:defRPr/>
            </a:pPr>
            <a:r>
              <a:rPr lang="it-IT" altLang="it-IT" cap="all" dirty="0"/>
              <a:t>1</a:t>
            </a:r>
            <a:r>
              <a:rPr lang="it-IT" cap="all" dirty="0"/>
              <a:t>.TENSIOATTIVI: classificazione chimica</a:t>
            </a:r>
          </a:p>
        </p:txBody>
      </p:sp>
      <p:sp>
        <p:nvSpPr>
          <p:cNvPr id="3" name="Segnaposto contenuto 2"/>
          <p:cNvSpPr>
            <a:spLocks noGrp="1"/>
          </p:cNvSpPr>
          <p:nvPr>
            <p:ph idx="1"/>
          </p:nvPr>
        </p:nvSpPr>
        <p:spPr/>
        <p:txBody>
          <a:bodyPr rtlCol="0">
            <a:normAutofit/>
          </a:bodyPr>
          <a:lstStyle/>
          <a:p>
            <a:pPr marL="228600" indent="-228600" fontAlgn="auto">
              <a:lnSpc>
                <a:spcPct val="90000"/>
              </a:lnSpc>
              <a:spcBef>
                <a:spcPts val="1000"/>
              </a:spcBef>
              <a:spcAft>
                <a:spcPts val="0"/>
              </a:spcAft>
              <a:buClrTx/>
              <a:buSzTx/>
              <a:buFont typeface="Arial" pitchFamily="34" charset="0"/>
              <a:buChar char="•"/>
              <a:defRPr/>
            </a:pPr>
            <a:r>
              <a:rPr lang="it-IT" sz="2800" dirty="0">
                <a:solidFill>
                  <a:srgbClr val="FF0000"/>
                </a:solidFill>
                <a:latin typeface="Calibri" panose="020F0502020204030204"/>
              </a:rPr>
              <a:t>Anionici</a:t>
            </a:r>
            <a:r>
              <a:rPr lang="it-IT" sz="2800" dirty="0">
                <a:solidFill>
                  <a:prstClr val="black"/>
                </a:solidFill>
                <a:latin typeface="Calibri" panose="020F0502020204030204"/>
              </a:rPr>
              <a:t>: detergenti per eccellenza, disperdenti. molto aggressivi, e altri più delicati</a:t>
            </a:r>
          </a:p>
          <a:p>
            <a:pPr marL="228600" indent="-228600" fontAlgn="auto">
              <a:lnSpc>
                <a:spcPct val="90000"/>
              </a:lnSpc>
              <a:spcBef>
                <a:spcPts val="1000"/>
              </a:spcBef>
              <a:spcAft>
                <a:spcPts val="0"/>
              </a:spcAft>
              <a:buClrTx/>
              <a:buSzTx/>
              <a:buFont typeface="Arial" pitchFamily="34" charset="0"/>
              <a:buChar char="•"/>
              <a:defRPr/>
            </a:pPr>
            <a:r>
              <a:rPr lang="it-IT" sz="2800" dirty="0">
                <a:solidFill>
                  <a:srgbClr val="FF0000"/>
                </a:solidFill>
                <a:latin typeface="Calibri" panose="020F0502020204030204"/>
              </a:rPr>
              <a:t>Anfoteri</a:t>
            </a:r>
            <a:r>
              <a:rPr lang="it-IT" sz="2800" dirty="0">
                <a:solidFill>
                  <a:prstClr val="black"/>
                </a:solidFill>
                <a:latin typeface="Calibri" panose="020F0502020204030204"/>
              </a:rPr>
              <a:t> : sono delicati, ottimi detergenti con effetto antimicrobico</a:t>
            </a:r>
          </a:p>
          <a:p>
            <a:pPr marL="228600" indent="-228600" fontAlgn="auto">
              <a:lnSpc>
                <a:spcPct val="90000"/>
              </a:lnSpc>
              <a:spcBef>
                <a:spcPts val="1000"/>
              </a:spcBef>
              <a:spcAft>
                <a:spcPts val="0"/>
              </a:spcAft>
              <a:buClrTx/>
              <a:buSzTx/>
              <a:buFont typeface="Arial" pitchFamily="34" charset="0"/>
              <a:buChar char="•"/>
              <a:defRPr/>
            </a:pPr>
            <a:r>
              <a:rPr lang="it-IT" sz="2800" dirty="0">
                <a:solidFill>
                  <a:srgbClr val="FF0000"/>
                </a:solidFill>
                <a:latin typeface="Calibri" panose="020F0502020204030204"/>
              </a:rPr>
              <a:t>Cationici</a:t>
            </a:r>
            <a:r>
              <a:rPr lang="it-IT" sz="2800" dirty="0">
                <a:solidFill>
                  <a:prstClr val="black"/>
                </a:solidFill>
                <a:latin typeface="Calibri" panose="020F0502020204030204"/>
              </a:rPr>
              <a:t> : antimicrobici e batteriostatici, non sono né detergenti né schiumogeni, sostantivanti per capelli, </a:t>
            </a:r>
          </a:p>
          <a:p>
            <a:pPr marL="228600" indent="-228600" fontAlgn="auto">
              <a:lnSpc>
                <a:spcPct val="90000"/>
              </a:lnSpc>
              <a:spcBef>
                <a:spcPts val="1000"/>
              </a:spcBef>
              <a:spcAft>
                <a:spcPts val="0"/>
              </a:spcAft>
              <a:buClrTx/>
              <a:buSzTx/>
              <a:buFont typeface="Arial" pitchFamily="34" charset="0"/>
              <a:buChar char="•"/>
              <a:defRPr/>
            </a:pPr>
            <a:r>
              <a:rPr lang="it-IT" sz="2800" dirty="0">
                <a:solidFill>
                  <a:srgbClr val="FF0000"/>
                </a:solidFill>
                <a:latin typeface="Calibri" panose="020F0502020204030204"/>
              </a:rPr>
              <a:t>Non ionici</a:t>
            </a:r>
            <a:r>
              <a:rPr lang="it-IT" sz="2800" dirty="0">
                <a:solidFill>
                  <a:prstClr val="black"/>
                </a:solidFill>
                <a:latin typeface="Calibri" panose="020F0502020204030204"/>
              </a:rPr>
              <a:t>: hanno ottima prerogative cutanee, sono blandi detergenti, scarsamente schiumogeni, emulsionanti, solubilizzanti , </a:t>
            </a:r>
            <a:r>
              <a:rPr lang="it-IT" sz="2800" dirty="0" err="1">
                <a:solidFill>
                  <a:prstClr val="black"/>
                </a:solidFill>
                <a:latin typeface="Calibri" panose="020F0502020204030204"/>
              </a:rPr>
              <a:t>surgrassanti</a:t>
            </a:r>
            <a:r>
              <a:rPr lang="it-IT" sz="2800" dirty="0">
                <a:solidFill>
                  <a:prstClr val="black"/>
                </a:solidFill>
                <a:latin typeface="Calibri" panose="020F0502020204030204"/>
              </a:rPr>
              <a:t>. Usati per oli lavanti di sintesi</a:t>
            </a:r>
          </a:p>
          <a:p>
            <a:pPr marL="182880" indent="-182880" fontAlgn="auto">
              <a:spcAft>
                <a:spcPts val="0"/>
              </a:spcAft>
              <a:buFont typeface="Arial" pitchFamily="34" charset="0"/>
              <a:buChar char="•"/>
              <a:defRPr/>
            </a:pPr>
            <a:endParaRPr lang="it-IT"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cap="all" dirty="0"/>
              <a:t>1. i QUATTRO TENSIOATTIVI</a:t>
            </a:r>
            <a:endParaRPr lang="it-IT" dirty="0"/>
          </a:p>
        </p:txBody>
      </p:sp>
      <p:sp>
        <p:nvSpPr>
          <p:cNvPr id="68610" name="Segnaposto contenuto 4"/>
          <p:cNvSpPr>
            <a:spLocks noGrp="1"/>
          </p:cNvSpPr>
          <p:nvPr>
            <p:ph idx="1"/>
          </p:nvPr>
        </p:nvSpPr>
        <p:spPr/>
        <p:txBody>
          <a:bodyPr/>
          <a:lstStyle/>
          <a:p>
            <a:endParaRPr lang="it-IT"/>
          </a:p>
        </p:txBody>
      </p:sp>
      <p:pic>
        <p:nvPicPr>
          <p:cNvPr id="68611" name="Picture 2"/>
          <p:cNvPicPr>
            <a:picLocks noChangeAspect="1" noChangeArrowheads="1"/>
          </p:cNvPicPr>
          <p:nvPr/>
        </p:nvPicPr>
        <p:blipFill>
          <a:blip r:embed="rId2"/>
          <a:srcRect/>
          <a:stretch>
            <a:fillRect/>
          </a:stretch>
        </p:blipFill>
        <p:spPr bwMode="auto">
          <a:xfrm>
            <a:off x="0" y="1628775"/>
            <a:ext cx="9036050" cy="522922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pPr fontAlgn="auto">
              <a:spcAft>
                <a:spcPts val="0"/>
              </a:spcAft>
              <a:defRPr/>
            </a:pPr>
            <a:r>
              <a:rPr lang="it-IT" dirty="0">
                <a:solidFill>
                  <a:srgbClr val="FF0000"/>
                </a:solidFill>
              </a:rPr>
              <a:t>1.A TENSIOATTIVI: NOME INCI </a:t>
            </a:r>
          </a:p>
        </p:txBody>
      </p:sp>
      <p:sp>
        <p:nvSpPr>
          <p:cNvPr id="5" name="Segnaposto contenuto 4"/>
          <p:cNvSpPr>
            <a:spLocks noGrp="1"/>
          </p:cNvSpPr>
          <p:nvPr>
            <p:ph idx="1"/>
          </p:nvPr>
        </p:nvSpPr>
        <p:spPr/>
        <p:txBody>
          <a:bodyPr rtlCol="0">
            <a:normAutofit fontScale="92500"/>
          </a:bodyPr>
          <a:lstStyle/>
          <a:p>
            <a:pPr marL="182880" indent="-182880" fontAlgn="auto">
              <a:spcAft>
                <a:spcPts val="0"/>
              </a:spcAft>
              <a:buFont typeface="Arial" pitchFamily="34" charset="0"/>
              <a:buChar char="•"/>
              <a:defRPr/>
            </a:pPr>
            <a:r>
              <a:rPr lang="it-IT" b="1" dirty="0"/>
              <a:t>Anionici aggressivi</a:t>
            </a:r>
            <a:r>
              <a:rPr lang="it-IT" dirty="0"/>
              <a:t>: </a:t>
            </a:r>
            <a:r>
              <a:rPr lang="it-IT" dirty="0" err="1"/>
              <a:t>alchilsolfati</a:t>
            </a:r>
            <a:r>
              <a:rPr lang="it-IT" dirty="0"/>
              <a:t>, </a:t>
            </a:r>
            <a:r>
              <a:rPr lang="it-IT" dirty="0" err="1"/>
              <a:t>alchileteri</a:t>
            </a:r>
            <a:r>
              <a:rPr lang="it-IT" dirty="0"/>
              <a:t> solfati (</a:t>
            </a:r>
            <a:r>
              <a:rPr lang="it-IT" dirty="0" err="1"/>
              <a:t>Sodium</a:t>
            </a:r>
            <a:r>
              <a:rPr lang="it-IT" dirty="0"/>
              <a:t> </a:t>
            </a:r>
            <a:r>
              <a:rPr lang="it-IT" dirty="0" err="1"/>
              <a:t>Lauryl</a:t>
            </a:r>
            <a:r>
              <a:rPr lang="it-IT" dirty="0"/>
              <a:t> </a:t>
            </a:r>
            <a:r>
              <a:rPr lang="it-IT" dirty="0" err="1"/>
              <a:t>Sulfae</a:t>
            </a:r>
            <a:r>
              <a:rPr lang="it-IT" dirty="0"/>
              <a:t> o SLS, </a:t>
            </a:r>
            <a:r>
              <a:rPr lang="it-IT" dirty="0" err="1"/>
              <a:t>Sodium</a:t>
            </a:r>
            <a:r>
              <a:rPr lang="it-IT" dirty="0"/>
              <a:t> </a:t>
            </a:r>
            <a:r>
              <a:rPr lang="it-IT" dirty="0" err="1"/>
              <a:t>laureth</a:t>
            </a:r>
            <a:r>
              <a:rPr lang="it-IT" dirty="0"/>
              <a:t> </a:t>
            </a:r>
            <a:r>
              <a:rPr lang="it-IT" dirty="0" err="1"/>
              <a:t>sulfate</a:t>
            </a:r>
            <a:r>
              <a:rPr lang="it-IT" dirty="0"/>
              <a:t> o SLES), </a:t>
            </a:r>
          </a:p>
          <a:p>
            <a:pPr marL="182880" indent="-182880" fontAlgn="auto">
              <a:spcAft>
                <a:spcPts val="0"/>
              </a:spcAft>
              <a:buFont typeface="Arial" pitchFamily="34" charset="0"/>
              <a:buChar char="•"/>
              <a:defRPr/>
            </a:pPr>
            <a:r>
              <a:rPr lang="it-IT" b="1" dirty="0"/>
              <a:t>Anionici delicati</a:t>
            </a:r>
            <a:r>
              <a:rPr lang="it-IT" dirty="0"/>
              <a:t>: </a:t>
            </a:r>
            <a:r>
              <a:rPr lang="it-IT" dirty="0" err="1"/>
              <a:t>solfosuccinati</a:t>
            </a:r>
            <a:r>
              <a:rPr lang="it-IT" dirty="0"/>
              <a:t>, </a:t>
            </a:r>
            <a:r>
              <a:rPr lang="it-IT" dirty="0" err="1"/>
              <a:t>alcoilpolipeptidi</a:t>
            </a:r>
            <a:r>
              <a:rPr lang="it-IT" dirty="0"/>
              <a:t>, </a:t>
            </a:r>
            <a:r>
              <a:rPr lang="it-IT" dirty="0" err="1"/>
              <a:t>acilglutamati</a:t>
            </a:r>
            <a:r>
              <a:rPr lang="it-IT" dirty="0"/>
              <a:t>, </a:t>
            </a:r>
            <a:r>
              <a:rPr lang="it-IT" dirty="0" err="1"/>
              <a:t>taurati</a:t>
            </a:r>
            <a:r>
              <a:rPr lang="it-IT" dirty="0"/>
              <a:t>, </a:t>
            </a:r>
            <a:r>
              <a:rPr lang="it-IT" dirty="0" err="1"/>
              <a:t>acilsarcosinati</a:t>
            </a:r>
            <a:r>
              <a:rPr lang="it-IT" dirty="0"/>
              <a:t>, </a:t>
            </a:r>
            <a:r>
              <a:rPr lang="it-IT" dirty="0" err="1"/>
              <a:t>isetionati</a:t>
            </a:r>
            <a:r>
              <a:rPr lang="it-IT" dirty="0"/>
              <a:t>, derivati dell’acido citrico e tartarico, </a:t>
            </a:r>
            <a:r>
              <a:rPr lang="it-IT" dirty="0" err="1"/>
              <a:t>alchileteri</a:t>
            </a:r>
            <a:r>
              <a:rPr lang="it-IT" dirty="0"/>
              <a:t> carbossilati</a:t>
            </a:r>
          </a:p>
          <a:p>
            <a:pPr marL="182880" indent="-182880" fontAlgn="auto">
              <a:spcAft>
                <a:spcPts val="0"/>
              </a:spcAft>
              <a:buFont typeface="Arial" pitchFamily="34" charset="0"/>
              <a:buChar char="•"/>
              <a:defRPr/>
            </a:pPr>
            <a:r>
              <a:rPr lang="it-IT" b="1" dirty="0"/>
              <a:t>Anfoteri: Betaine </a:t>
            </a:r>
            <a:r>
              <a:rPr lang="it-IT" dirty="0"/>
              <a:t>(</a:t>
            </a:r>
            <a:r>
              <a:rPr lang="it-IT" dirty="0" err="1"/>
              <a:t>alchilamidopropil</a:t>
            </a:r>
            <a:r>
              <a:rPr lang="it-IT" dirty="0"/>
              <a:t> betaine, </a:t>
            </a:r>
            <a:r>
              <a:rPr lang="it-IT" dirty="0" err="1"/>
              <a:t>alchilbetaine</a:t>
            </a:r>
            <a:r>
              <a:rPr lang="it-IT" dirty="0"/>
              <a:t>, </a:t>
            </a:r>
            <a:r>
              <a:rPr lang="it-IT" dirty="0" err="1"/>
              <a:t>solfobetaine</a:t>
            </a:r>
            <a:r>
              <a:rPr lang="it-IT" dirty="0"/>
              <a:t>). </a:t>
            </a:r>
            <a:r>
              <a:rPr lang="it-IT" dirty="0" err="1"/>
              <a:t>Imidazoline</a:t>
            </a:r>
            <a:r>
              <a:rPr lang="it-IT" dirty="0"/>
              <a:t> (</a:t>
            </a:r>
            <a:r>
              <a:rPr lang="it-IT" dirty="0" err="1"/>
              <a:t>anfoacetati</a:t>
            </a:r>
            <a:r>
              <a:rPr lang="it-IT" dirty="0"/>
              <a:t>, </a:t>
            </a:r>
            <a:r>
              <a:rPr lang="it-IT" dirty="0" err="1"/>
              <a:t>propionati</a:t>
            </a:r>
            <a:r>
              <a:rPr lang="it-IT" dirty="0"/>
              <a:t>, </a:t>
            </a:r>
            <a:r>
              <a:rPr lang="it-IT" dirty="0" err="1"/>
              <a:t>dipropionati</a:t>
            </a:r>
            <a:r>
              <a:rPr lang="it-IT" dirty="0"/>
              <a:t>)</a:t>
            </a:r>
          </a:p>
          <a:p>
            <a:pPr marL="182880" indent="-182880" fontAlgn="auto">
              <a:spcAft>
                <a:spcPts val="0"/>
              </a:spcAft>
              <a:buFont typeface="Arial" pitchFamily="34" charset="0"/>
              <a:buChar char="•"/>
              <a:defRPr/>
            </a:pPr>
            <a:r>
              <a:rPr lang="it-IT" b="1" dirty="0"/>
              <a:t>Non Ionici</a:t>
            </a:r>
            <a:r>
              <a:rPr lang="it-IT" dirty="0"/>
              <a:t>: Derivati glucosidici </a:t>
            </a:r>
            <a:r>
              <a:rPr lang="it-IT" dirty="0" err="1"/>
              <a:t>Alchilpoliglucosidi</a:t>
            </a:r>
            <a:r>
              <a:rPr lang="it-IT" dirty="0"/>
              <a:t> (</a:t>
            </a:r>
            <a:r>
              <a:rPr lang="it-IT" dirty="0" err="1"/>
              <a:t>cocopoliglucoside</a:t>
            </a:r>
            <a:r>
              <a:rPr lang="it-IT" dirty="0"/>
              <a:t>, </a:t>
            </a:r>
            <a:r>
              <a:rPr lang="it-IT" dirty="0" err="1"/>
              <a:t>laurylglucoside,Decylglucosiode</a:t>
            </a:r>
            <a:r>
              <a:rPr lang="it-IT" dirty="0"/>
              <a:t>). Lipidi </a:t>
            </a:r>
            <a:r>
              <a:rPr lang="it-IT" dirty="0" err="1"/>
              <a:t>etossilati</a:t>
            </a:r>
            <a:r>
              <a:rPr lang="it-IT" dirty="0"/>
              <a:t> (</a:t>
            </a:r>
            <a:r>
              <a:rPr lang="it-IT" dirty="0" err="1"/>
              <a:t>polisorbate</a:t>
            </a:r>
            <a:r>
              <a:rPr lang="it-IT" dirty="0"/>
              <a:t> 20,PEG 7 </a:t>
            </a:r>
            <a:r>
              <a:rPr lang="it-IT" dirty="0" err="1"/>
              <a:t>glicerilcocoate</a:t>
            </a:r>
            <a:r>
              <a:rPr lang="it-IT" dirty="0"/>
              <a:t>). Olio di ricino idrossilato (PEG40 </a:t>
            </a:r>
            <a:r>
              <a:rPr lang="it-IT" dirty="0" err="1"/>
              <a:t>castor</a:t>
            </a:r>
            <a:r>
              <a:rPr lang="it-IT" dirty="0"/>
              <a:t> </a:t>
            </a:r>
            <a:r>
              <a:rPr lang="it-IT" dirty="0" err="1"/>
              <a:t>oil</a:t>
            </a:r>
            <a:r>
              <a:rPr lang="it-IT" dirty="0"/>
              <a:t>), </a:t>
            </a:r>
            <a:r>
              <a:rPr lang="it-IT" dirty="0" err="1"/>
              <a:t>dimeticonecopolioli</a:t>
            </a:r>
            <a:r>
              <a:rPr lang="it-IT" dirty="0"/>
              <a:t>.</a:t>
            </a:r>
          </a:p>
          <a:p>
            <a:pPr marL="182880" indent="-182880" fontAlgn="auto">
              <a:spcAft>
                <a:spcPts val="0"/>
              </a:spcAft>
              <a:buFont typeface="Arial" pitchFamily="34" charset="0"/>
              <a:buChar char="•"/>
              <a:defRPr/>
            </a:pPr>
            <a:r>
              <a:rPr lang="it-IT" b="1" dirty="0"/>
              <a:t>Cationici</a:t>
            </a:r>
            <a:r>
              <a:rPr lang="it-IT" dirty="0"/>
              <a:t>: </a:t>
            </a:r>
            <a:r>
              <a:rPr lang="it-IT" dirty="0" err="1"/>
              <a:t>benzalconio</a:t>
            </a:r>
            <a:r>
              <a:rPr lang="it-IT" dirty="0"/>
              <a:t> cloruro, cloruro di </a:t>
            </a:r>
            <a:r>
              <a:rPr lang="it-IT" dirty="0" err="1"/>
              <a:t>cetil-piridinio</a:t>
            </a:r>
            <a:endParaRPr lang="it-IT" dirty="0"/>
          </a:p>
          <a:p>
            <a:pPr marL="182880" indent="-182880" fontAlgn="auto">
              <a:spcAft>
                <a:spcPts val="0"/>
              </a:spcAft>
              <a:buFont typeface="Arial" pitchFamily="34" charset="0"/>
              <a:buChar char="•"/>
              <a:defRPr/>
            </a:pPr>
            <a:endParaRPr lang="it-IT"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pPr fontAlgn="auto">
              <a:spcAft>
                <a:spcPts val="0"/>
              </a:spcAft>
              <a:defRPr/>
            </a:pPr>
            <a:endParaRPr lang="it-IT"/>
          </a:p>
        </p:txBody>
      </p:sp>
      <p:sp>
        <p:nvSpPr>
          <p:cNvPr id="71682" name="Segnaposto contenuto 2"/>
          <p:cNvSpPr>
            <a:spLocks noGrp="1"/>
          </p:cNvSpPr>
          <p:nvPr>
            <p:ph idx="1"/>
          </p:nvPr>
        </p:nvSpPr>
        <p:spPr/>
        <p:txBody>
          <a:bodyPr/>
          <a:lstStyle/>
          <a:p>
            <a:endParaRPr lang="it-IT"/>
          </a:p>
        </p:txBody>
      </p:sp>
      <p:pic>
        <p:nvPicPr>
          <p:cNvPr id="71683" name="Immagine 3"/>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pPr fontAlgn="auto">
              <a:spcAft>
                <a:spcPts val="0"/>
              </a:spcAft>
              <a:defRPr/>
            </a:pPr>
            <a:r>
              <a:rPr lang="it-IT" altLang="it-IT" cap="all" dirty="0">
                <a:solidFill>
                  <a:srgbClr val="FF0000"/>
                </a:solidFill>
              </a:rPr>
              <a:t>1.A TENSIOATTIVI EMULSIONANTI</a:t>
            </a:r>
            <a:endParaRPr lang="it-IT" dirty="0"/>
          </a:p>
        </p:txBody>
      </p:sp>
      <p:sp>
        <p:nvSpPr>
          <p:cNvPr id="72706" name="Segnaposto contenuto 2"/>
          <p:cNvSpPr>
            <a:spLocks noGrp="1"/>
          </p:cNvSpPr>
          <p:nvPr>
            <p:ph idx="1"/>
          </p:nvPr>
        </p:nvSpPr>
        <p:spPr/>
        <p:txBody>
          <a:bodyPr/>
          <a:lstStyle/>
          <a:p>
            <a:r>
              <a:rPr lang="it-IT" altLang="it-IT"/>
              <a:t>Hanno una testa idrofila ed una lipofila, agiscono sulla tensione superficiale</a:t>
            </a:r>
          </a:p>
          <a:p>
            <a:r>
              <a:rPr lang="it-IT" altLang="it-IT"/>
              <a:t>Permettono l’unione, l’emulsionamento tra due liquidi che si respingono. </a:t>
            </a:r>
            <a:r>
              <a:rPr lang="it-IT" altLang="it-IT" b="1" i="1"/>
              <a:t>Abbassano la tensione interfacciale.</a:t>
            </a:r>
            <a:r>
              <a:rPr lang="it-IT" altLang="it-IT"/>
              <a:t>(tensione superficiale tra due liquidi)</a:t>
            </a:r>
          </a:p>
          <a:p>
            <a:endParaRPr lang="it-IT"/>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altLang="it-IT" dirty="0">
                <a:solidFill>
                  <a:srgbClr val="FF0000"/>
                </a:solidFill>
              </a:rPr>
              <a:t>1.A TENSIOATTIVI EMULSIONANTI</a:t>
            </a:r>
            <a:endParaRPr lang="it-IT" dirty="0"/>
          </a:p>
        </p:txBody>
      </p:sp>
      <p:sp>
        <p:nvSpPr>
          <p:cNvPr id="3" name="Segnaposto contenuto 2"/>
          <p:cNvSpPr>
            <a:spLocks noGrp="1"/>
          </p:cNvSpPr>
          <p:nvPr>
            <p:ph idx="1"/>
          </p:nvPr>
        </p:nvSpPr>
        <p:spPr>
          <a:xfrm>
            <a:off x="457200" y="1600200"/>
            <a:ext cx="8507288" cy="4876800"/>
          </a:xfrm>
        </p:spPr>
        <p:txBody>
          <a:bodyPr rtlCol="0">
            <a:normAutofit/>
          </a:bodyPr>
          <a:lstStyle/>
          <a:p>
            <a:pPr marL="182880" indent="-182880" fontAlgn="auto">
              <a:lnSpc>
                <a:spcPct val="90000"/>
              </a:lnSpc>
              <a:spcAft>
                <a:spcPts val="0"/>
              </a:spcAft>
              <a:buFont typeface="Arial" pitchFamily="34" charset="0"/>
              <a:buChar char="•"/>
              <a:defRPr/>
            </a:pPr>
            <a:r>
              <a:rPr lang="it-IT" altLang="it-IT" b="1" dirty="0"/>
              <a:t>FUNZIONI DEI TENSIOATTIVI:</a:t>
            </a:r>
          </a:p>
          <a:p>
            <a:pPr marL="182880" indent="-182880" algn="just" fontAlgn="auto">
              <a:lnSpc>
                <a:spcPct val="90000"/>
              </a:lnSpc>
              <a:spcAft>
                <a:spcPts val="0"/>
              </a:spcAft>
              <a:buFontTx/>
              <a:buNone/>
              <a:defRPr/>
            </a:pPr>
            <a:r>
              <a:rPr lang="it-IT" altLang="it-IT" b="1" dirty="0"/>
              <a:t>	emulsionante: </a:t>
            </a:r>
            <a:r>
              <a:rPr lang="it-IT" altLang="it-IT" dirty="0"/>
              <a:t>dovuta ai </a:t>
            </a:r>
            <a:r>
              <a:rPr lang="it-IT" altLang="it-IT" b="1" i="1" dirty="0"/>
              <a:t>tensioattivi emulsionanti</a:t>
            </a:r>
            <a:r>
              <a:rPr lang="it-IT" altLang="it-IT" b="1" dirty="0"/>
              <a:t> </a:t>
            </a:r>
            <a:r>
              <a:rPr lang="it-IT" altLang="it-IT" dirty="0"/>
              <a:t>disperdono acqua e olio. Vengono scelti in base all’HLB (equilibrio idrofilo lipofilo) scala da 0 a 20</a:t>
            </a:r>
          </a:p>
          <a:p>
            <a:pPr marL="182880" indent="-182880" algn="just" fontAlgn="auto">
              <a:lnSpc>
                <a:spcPct val="90000"/>
              </a:lnSpc>
              <a:spcAft>
                <a:spcPts val="0"/>
              </a:spcAft>
              <a:buFontTx/>
              <a:buNone/>
              <a:defRPr/>
            </a:pPr>
            <a:r>
              <a:rPr lang="it-IT" altLang="it-IT" dirty="0"/>
              <a:t>	 HLB è idrofilo (fra 8 e 16),  disperde l’olio in H</a:t>
            </a:r>
            <a:r>
              <a:rPr lang="it-IT" altLang="it-IT" baseline="-25000" dirty="0"/>
              <a:t>2</a:t>
            </a:r>
            <a:r>
              <a:rPr lang="it-IT" altLang="it-IT" dirty="0"/>
              <a:t>O (O/A)</a:t>
            </a:r>
          </a:p>
          <a:p>
            <a:pPr marL="182880" indent="-182880" algn="just" fontAlgn="auto">
              <a:lnSpc>
                <a:spcPct val="90000"/>
              </a:lnSpc>
              <a:spcAft>
                <a:spcPts val="0"/>
              </a:spcAft>
              <a:buFontTx/>
              <a:buNone/>
              <a:defRPr/>
            </a:pPr>
            <a:r>
              <a:rPr lang="it-IT" altLang="it-IT" dirty="0"/>
              <a:t>	 HLB è lipofilo (fra 2 e 6) , disperde l’H</a:t>
            </a:r>
            <a:r>
              <a:rPr lang="it-IT" altLang="it-IT" baseline="-25000" dirty="0"/>
              <a:t>2</a:t>
            </a:r>
            <a:r>
              <a:rPr lang="it-IT" altLang="it-IT" dirty="0"/>
              <a:t>O in olio (A/O)</a:t>
            </a:r>
          </a:p>
          <a:p>
            <a:pPr marL="182880" indent="-182880" algn="just" fontAlgn="auto">
              <a:lnSpc>
                <a:spcPct val="90000"/>
              </a:lnSpc>
              <a:spcAft>
                <a:spcPts val="0"/>
              </a:spcAft>
              <a:buFontTx/>
              <a:buNone/>
              <a:defRPr/>
            </a:pPr>
            <a:r>
              <a:rPr lang="it-IT" altLang="it-IT" dirty="0"/>
              <a:t>   HLB compresa fra 6 e 8 presentano un’idrofilia intermedia e vengono usati in miscela con altri tipi di emulsionanti</a:t>
            </a:r>
          </a:p>
          <a:p>
            <a:pPr marL="182880" indent="-182880" algn="just" fontAlgn="auto">
              <a:lnSpc>
                <a:spcPct val="90000"/>
              </a:lnSpc>
              <a:spcAft>
                <a:spcPts val="0"/>
              </a:spcAft>
              <a:buFontTx/>
              <a:buNone/>
              <a:defRPr/>
            </a:pPr>
            <a:r>
              <a:rPr lang="it-IT" altLang="it-IT" dirty="0"/>
              <a:t>	sono: anionici (sodio), cationici, anfoteri ( betaine) non ionici</a:t>
            </a:r>
          </a:p>
          <a:p>
            <a:pPr marL="182880" indent="-182880" algn="just" fontAlgn="auto">
              <a:lnSpc>
                <a:spcPct val="90000"/>
              </a:lnSpc>
              <a:spcAft>
                <a:spcPts val="0"/>
              </a:spcAft>
              <a:buFontTx/>
              <a:buNone/>
              <a:defRPr/>
            </a:pPr>
            <a:r>
              <a:rPr lang="it-IT" altLang="it-IT" dirty="0"/>
              <a:t>	</a:t>
            </a:r>
            <a:endParaRPr lang="it-IT" altLang="it-IT" dirty="0">
              <a:highlight>
                <a:srgbClr val="FFFF00"/>
              </a:highlight>
            </a:endParaRPr>
          </a:p>
          <a:p>
            <a:pPr marL="182880" indent="-182880" algn="just" fontAlgn="auto">
              <a:lnSpc>
                <a:spcPct val="90000"/>
              </a:lnSpc>
              <a:spcAft>
                <a:spcPts val="0"/>
              </a:spcAft>
              <a:buFontTx/>
              <a:buNone/>
              <a:defRPr/>
            </a:pPr>
            <a:r>
              <a:rPr lang="it-IT" altLang="it-IT" dirty="0"/>
              <a:t>	</a:t>
            </a:r>
          </a:p>
          <a:p>
            <a:pPr marL="0" indent="0" fontAlgn="auto">
              <a:spcAft>
                <a:spcPts val="0"/>
              </a:spcAft>
              <a:buFont typeface="Arial" pitchFamily="34" charset="0"/>
              <a:buNone/>
              <a:defRPr/>
            </a:pPr>
            <a:endParaRPr lang="it-IT"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pPr fontAlgn="auto">
              <a:spcAft>
                <a:spcPts val="0"/>
              </a:spcAft>
              <a:defRPr/>
            </a:pPr>
            <a:endParaRPr lang="it-IT"/>
          </a:p>
        </p:txBody>
      </p:sp>
      <p:sp>
        <p:nvSpPr>
          <p:cNvPr id="75778" name="Segnaposto contenuto 2"/>
          <p:cNvSpPr>
            <a:spLocks noGrp="1"/>
          </p:cNvSpPr>
          <p:nvPr>
            <p:ph idx="1"/>
          </p:nvPr>
        </p:nvSpPr>
        <p:spPr/>
        <p:txBody>
          <a:bodyPr/>
          <a:lstStyle/>
          <a:p>
            <a:endParaRPr lang="it-IT"/>
          </a:p>
        </p:txBody>
      </p:sp>
      <p:pic>
        <p:nvPicPr>
          <p:cNvPr id="75779" name="Picture 2"/>
          <p:cNvPicPr>
            <a:picLocks noChangeAspect="1" noChangeArrowheads="1"/>
          </p:cNvPicPr>
          <p:nvPr/>
        </p:nvPicPr>
        <p:blipFill>
          <a:blip r:embed="rId2"/>
          <a:srcRect/>
          <a:stretch>
            <a:fillRect/>
          </a:stretch>
        </p:blipFill>
        <p:spPr bwMode="auto">
          <a:xfrm>
            <a:off x="0" y="344488"/>
            <a:ext cx="9144000" cy="6858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p:cNvPr>
          <p:cNvSpPr>
            <a:spLocks noGrp="1"/>
          </p:cNvSpPr>
          <p:nvPr>
            <p:ph type="title"/>
          </p:nvPr>
        </p:nvSpPr>
        <p:spPr/>
        <p:txBody>
          <a:bodyPr/>
          <a:lstStyle/>
          <a:p>
            <a:pPr fontAlgn="auto">
              <a:spcAft>
                <a:spcPts val="0"/>
              </a:spcAft>
              <a:defRPr/>
            </a:pPr>
            <a:endParaRPr lang="it-IT"/>
          </a:p>
        </p:txBody>
      </p:sp>
      <p:pic>
        <p:nvPicPr>
          <p:cNvPr id="76802" name="Segnaposto contenuto 4" descr="&#10;"/>
          <p:cNvPicPr>
            <a:picLocks noGrp="1" noChangeAspect="1"/>
          </p:cNvPicPr>
          <p:nvPr>
            <p:ph idx="1"/>
          </p:nvPr>
        </p:nvPicPr>
        <p:blipFill>
          <a:blip r:embed="rId2"/>
          <a:srcRect/>
          <a:stretch>
            <a:fillRect/>
          </a:stretch>
        </p:blipFill>
        <p:spPr>
          <a:xfrm>
            <a:off x="2268538" y="1028700"/>
            <a:ext cx="4391025" cy="4876800"/>
          </a:xfrm>
        </p:spPr>
      </p:pic>
      <p:sp>
        <p:nvSpPr>
          <p:cNvPr id="2" name="Rettangolo 1">
            <a:extLst/>
          </p:cNvPr>
          <p:cNvSpPr/>
          <p:nvPr/>
        </p:nvSpPr>
        <p:spPr>
          <a:xfrm>
            <a:off x="5364163" y="4959350"/>
            <a:ext cx="792162" cy="9906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it-IT"/>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1.A TENSIOATTIVI EMULSIONANTI</a:t>
            </a:r>
            <a:endParaRPr lang="it-IT" dirty="0"/>
          </a:p>
        </p:txBody>
      </p:sp>
      <p:sp>
        <p:nvSpPr>
          <p:cNvPr id="77826" name="Segnaposto contenuto 2"/>
          <p:cNvSpPr>
            <a:spLocks noGrp="1"/>
          </p:cNvSpPr>
          <p:nvPr>
            <p:ph idx="1"/>
          </p:nvPr>
        </p:nvSpPr>
        <p:spPr/>
        <p:txBody>
          <a:bodyPr/>
          <a:lstStyle/>
          <a:p>
            <a:pPr marL="0" indent="0">
              <a:buFont typeface="Arial" charset="0"/>
              <a:buNone/>
            </a:pPr>
            <a:r>
              <a:rPr lang="it-IT">
                <a:solidFill>
                  <a:srgbClr val="000000"/>
                </a:solidFill>
              </a:rPr>
              <a:t>Le emulsioni possono essere O/A o A/O.  Per evitare la separazione delle due fasi interviene il tensioattivo, costituito da "testa idrofila e una "coda lipofila,  stabilizza l'emulsione disponendo  la testa verso la parte idrofila e  la coda  verso quella lipofila:</a:t>
            </a:r>
          </a:p>
          <a:p>
            <a:pPr marL="0" indent="0">
              <a:buFont typeface="Arial" charset="0"/>
              <a:buNone/>
            </a:pPr>
            <a:r>
              <a:rPr lang="it-IT">
                <a:solidFill>
                  <a:srgbClr val="FF0000"/>
                </a:solidFill>
              </a:rPr>
              <a:t>in tal modo consente la mescolanza dei due liquidi, abbassandone la tensione interfacciale</a:t>
            </a:r>
            <a:r>
              <a:rPr lang="it-IT">
                <a:solidFill>
                  <a:srgbClr val="000000"/>
                </a:solidFill>
              </a:rPr>
              <a:t>.</a:t>
            </a:r>
            <a:endParaRPr lang="it-IT"/>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cap="all" dirty="0"/>
              <a:t>LA LEGGE</a:t>
            </a:r>
          </a:p>
        </p:txBody>
      </p:sp>
      <p:sp>
        <p:nvSpPr>
          <p:cNvPr id="3" name="Segnaposto contenuto 2"/>
          <p:cNvSpPr>
            <a:spLocks noGrp="1"/>
          </p:cNvSpPr>
          <p:nvPr>
            <p:ph idx="1"/>
          </p:nvPr>
        </p:nvSpPr>
        <p:spPr/>
        <p:txBody>
          <a:bodyPr rtlCol="0">
            <a:normAutofit/>
          </a:bodyPr>
          <a:lstStyle/>
          <a:p>
            <a:pPr marL="0" indent="0" fontAlgn="auto">
              <a:spcAft>
                <a:spcPts val="0"/>
              </a:spcAft>
              <a:buFont typeface="Arial" pitchFamily="34" charset="0"/>
              <a:buNone/>
              <a:defRPr/>
            </a:pPr>
            <a:r>
              <a:rPr lang="it-IT" dirty="0"/>
              <a:t>Grazie all’approvazione da parte degli organi comunitari preposti del nuovo Regolamento sui cosmetici (Direttiva 1223/2009), pubblicato sulla Gazzetta Ufficiale dell’Unione Europea il 22 dicembre 2009, finalmente la legge italiana è stata integrata in molte delle sue disposizioni.</a:t>
            </a:r>
          </a:p>
          <a:p>
            <a:pPr marL="182880" indent="-182880" fontAlgn="auto">
              <a:spcAft>
                <a:spcPts val="0"/>
              </a:spcAft>
              <a:buFont typeface="Arial" pitchFamily="34" charset="0"/>
              <a:buChar char="•"/>
              <a:defRPr/>
            </a:pPr>
            <a:endParaRPr lang="it-IT" dirty="0"/>
          </a:p>
          <a:p>
            <a:pPr marL="0" indent="0" fontAlgn="auto">
              <a:spcAft>
                <a:spcPts val="0"/>
              </a:spcAft>
              <a:buFont typeface="Arial" pitchFamily="34" charset="0"/>
              <a:buNone/>
              <a:defRPr/>
            </a:pPr>
            <a:r>
              <a:rPr lang="it-IT" dirty="0"/>
              <a:t>Tale regolamento contiene norme applicabili direttamente in tutti gli Stati membri e alle quali anche l’Italia si è ADEGUATA dal luglio 2013. Una delle novità riportate si riferisce proprio alla definizione di prodotti cosmetici</a:t>
            </a:r>
          </a:p>
        </p:txBody>
      </p:sp>
    </p:spTree>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1.A LE EMULSIONI</a:t>
            </a:r>
          </a:p>
        </p:txBody>
      </p:sp>
      <p:sp>
        <p:nvSpPr>
          <p:cNvPr id="3" name="Segnaposto contenuto 2"/>
          <p:cNvSpPr>
            <a:spLocks noGrp="1"/>
          </p:cNvSpPr>
          <p:nvPr>
            <p:ph idx="1"/>
          </p:nvPr>
        </p:nvSpPr>
        <p:spPr/>
        <p:txBody>
          <a:bodyPr rtlCol="0">
            <a:noAutofit/>
          </a:bodyPr>
          <a:lstStyle/>
          <a:p>
            <a:pPr marL="0" indent="0" fontAlgn="auto">
              <a:spcAft>
                <a:spcPts val="0"/>
              </a:spcAft>
              <a:buFont typeface="Arial" pitchFamily="34" charset="0"/>
              <a:buNone/>
              <a:defRPr/>
            </a:pPr>
            <a:r>
              <a:rPr lang="it-IT" sz="2800" dirty="0"/>
              <a:t>Dal punto di vista chimico-fisico,  sono delle formulazioni complesse : </a:t>
            </a:r>
          </a:p>
          <a:p>
            <a:pPr marL="182880" indent="-182880" fontAlgn="auto">
              <a:spcAft>
                <a:spcPts val="0"/>
              </a:spcAft>
              <a:buFont typeface="Arial" pitchFamily="34" charset="0"/>
              <a:buChar char="•"/>
              <a:defRPr/>
            </a:pPr>
            <a:r>
              <a:rPr lang="it-IT" sz="2800" dirty="0"/>
              <a:t>formate da due sostanze che non si possono mescolare tra loro, acqua e grasso. l'emulsionante si pone all'interfaccia e rende stabili le emulsioni opponendosi alla forza che andrebbe a separare i componenti. </a:t>
            </a:r>
          </a:p>
          <a:p>
            <a:pPr marL="0" indent="0" fontAlgn="auto">
              <a:spcAft>
                <a:spcPts val="0"/>
              </a:spcAft>
              <a:buFont typeface="Arial" pitchFamily="34" charset="0"/>
              <a:buNone/>
              <a:defRPr/>
            </a:pPr>
            <a:r>
              <a:rPr lang="it-IT" sz="2800" dirty="0"/>
              <a:t>                                   QUINDI</a:t>
            </a:r>
          </a:p>
          <a:p>
            <a:pPr marL="0" indent="0" fontAlgn="auto">
              <a:spcAft>
                <a:spcPts val="0"/>
              </a:spcAft>
              <a:buFont typeface="Arial" pitchFamily="34" charset="0"/>
              <a:buNone/>
              <a:defRPr/>
            </a:pPr>
            <a:r>
              <a:rPr lang="it-IT" sz="2800" dirty="0"/>
              <a:t>L’emulsione è un liquido costituito da due liquidi immiscibili, uno dei quali è disperso nell’altro sotto forma di goccioline. </a:t>
            </a:r>
          </a:p>
          <a:p>
            <a:pPr marL="182880" indent="-182880" fontAlgn="auto">
              <a:spcAft>
                <a:spcPts val="0"/>
              </a:spcAft>
              <a:buFont typeface="Arial" pitchFamily="34" charset="0"/>
              <a:buChar char="•"/>
              <a:defRPr/>
            </a:pPr>
            <a:endParaRPr lang="it-IT" sz="2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1.A TIPI DI EMULSIONI</a:t>
            </a:r>
          </a:p>
        </p:txBody>
      </p:sp>
      <p:sp>
        <p:nvSpPr>
          <p:cNvPr id="79874" name="Segnaposto contenuto 2"/>
          <p:cNvSpPr>
            <a:spLocks noGrp="1"/>
          </p:cNvSpPr>
          <p:nvPr>
            <p:ph idx="1"/>
          </p:nvPr>
        </p:nvSpPr>
        <p:spPr>
          <a:xfrm>
            <a:off x="457200" y="1447800"/>
            <a:ext cx="8229600" cy="4876800"/>
          </a:xfrm>
        </p:spPr>
        <p:txBody>
          <a:bodyPr/>
          <a:lstStyle/>
          <a:p>
            <a:endParaRPr lang="it-IT"/>
          </a:p>
          <a:p>
            <a:r>
              <a:rPr lang="it-IT" sz="2800"/>
              <a:t>EMULSIONI ACQUA IN OLIO </a:t>
            </a:r>
            <a:r>
              <a:rPr lang="it-IT" sz="2800">
                <a:solidFill>
                  <a:srgbClr val="FF0000"/>
                </a:solidFill>
              </a:rPr>
              <a:t>o A/O</a:t>
            </a:r>
            <a:r>
              <a:rPr lang="it-IT" sz="2800"/>
              <a:t>. La fase interna o dispersa è l'acqua e la fase esterna o disperdente è l'olio;</a:t>
            </a:r>
          </a:p>
          <a:p>
            <a:r>
              <a:rPr lang="it-IT" sz="2800"/>
              <a:t>EMULSIONI OLIO IN ACQUA </a:t>
            </a:r>
            <a:r>
              <a:rPr lang="it-IT" sz="2800">
                <a:solidFill>
                  <a:srgbClr val="FF0000"/>
                </a:solidFill>
              </a:rPr>
              <a:t>o O/A. </a:t>
            </a:r>
            <a:r>
              <a:rPr lang="it-IT" sz="2800"/>
              <a:t>La fase interna o dispersa è l'olio e la fase esterna o disperdente è l'acqua;</a:t>
            </a:r>
          </a:p>
          <a:p>
            <a:r>
              <a:rPr lang="it-IT" sz="2800"/>
              <a:t>EMULSIONI MULTIPLE </a:t>
            </a:r>
            <a:r>
              <a:rPr lang="it-IT" sz="2800">
                <a:solidFill>
                  <a:srgbClr val="FF0000"/>
                </a:solidFill>
              </a:rPr>
              <a:t>O/A/O   A/O/A</a:t>
            </a:r>
          </a:p>
          <a:p>
            <a:r>
              <a:rPr lang="it-IT" sz="2800"/>
              <a:t>EMULSIONI A </a:t>
            </a:r>
            <a:r>
              <a:rPr lang="it-IT" sz="2800">
                <a:solidFill>
                  <a:srgbClr val="FF0000"/>
                </a:solidFill>
              </a:rPr>
              <a:t>CRISTALLI LIQUIDI</a:t>
            </a:r>
          </a:p>
          <a:p>
            <a:endParaRPr lang="it-IT" sz="400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p:cNvPr>
          <p:cNvSpPr>
            <a:spLocks noGrp="1"/>
          </p:cNvSpPr>
          <p:nvPr>
            <p:ph type="title"/>
          </p:nvPr>
        </p:nvSpPr>
        <p:spPr/>
        <p:txBody>
          <a:bodyPr/>
          <a:lstStyle/>
          <a:p>
            <a:pPr fontAlgn="auto">
              <a:spcAft>
                <a:spcPts val="0"/>
              </a:spcAft>
              <a:defRPr/>
            </a:pPr>
            <a:endParaRPr lang="it-IT"/>
          </a:p>
        </p:txBody>
      </p:sp>
      <p:pic>
        <p:nvPicPr>
          <p:cNvPr id="80898" name="Picture 2"/>
          <p:cNvPicPr>
            <a:picLocks noGrp="1" noChangeAspect="1" noChangeArrowheads="1"/>
          </p:cNvPicPr>
          <p:nvPr>
            <p:ph idx="1"/>
          </p:nvPr>
        </p:nvPicPr>
        <p:blipFill>
          <a:blip r:embed="rId2"/>
          <a:srcRect/>
          <a:stretch>
            <a:fillRect/>
          </a:stretch>
        </p:blipFill>
        <p:spPr>
          <a:xfrm>
            <a:off x="250825" y="476250"/>
            <a:ext cx="8893175" cy="5761038"/>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p:cNvPr>
          <p:cNvSpPr>
            <a:spLocks noGrp="1"/>
          </p:cNvSpPr>
          <p:nvPr>
            <p:ph type="title"/>
          </p:nvPr>
        </p:nvSpPr>
        <p:spPr/>
        <p:txBody>
          <a:bodyPr/>
          <a:lstStyle/>
          <a:p>
            <a:pPr fontAlgn="auto">
              <a:spcAft>
                <a:spcPts val="0"/>
              </a:spcAft>
              <a:defRPr/>
            </a:pPr>
            <a:endParaRPr lang="it-IT"/>
          </a:p>
        </p:txBody>
      </p:sp>
      <p:pic>
        <p:nvPicPr>
          <p:cNvPr id="81922" name="Picture 2"/>
          <p:cNvPicPr>
            <a:picLocks noGrp="1" noChangeAspect="1" noChangeArrowheads="1"/>
          </p:cNvPicPr>
          <p:nvPr>
            <p:ph idx="1"/>
          </p:nvPr>
        </p:nvPicPr>
        <p:blipFill>
          <a:blip r:embed="rId2"/>
          <a:srcRect/>
          <a:stretch>
            <a:fillRect/>
          </a:stretch>
        </p:blipFill>
        <p:spPr>
          <a:xfrm>
            <a:off x="0" y="533400"/>
            <a:ext cx="8964613" cy="57912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1.A EMULSIONI MULTIPLE</a:t>
            </a:r>
          </a:p>
        </p:txBody>
      </p:sp>
      <p:sp>
        <p:nvSpPr>
          <p:cNvPr id="3" name="Segnaposto contenuto 2"/>
          <p:cNvSpPr>
            <a:spLocks noGrp="1"/>
          </p:cNvSpPr>
          <p:nvPr>
            <p:ph idx="1"/>
          </p:nvPr>
        </p:nvSpPr>
        <p:spPr/>
        <p:txBody>
          <a:bodyPr rtlCol="0">
            <a:normAutofit/>
          </a:bodyPr>
          <a:lstStyle/>
          <a:p>
            <a:pPr marL="182880" indent="-182880" fontAlgn="auto">
              <a:spcAft>
                <a:spcPts val="0"/>
              </a:spcAft>
              <a:buFont typeface="Arial" pitchFamily="34" charset="0"/>
              <a:buChar char="•"/>
              <a:defRPr/>
            </a:pPr>
            <a:r>
              <a:rPr lang="it-IT" dirty="0"/>
              <a:t>Sono  emulsioni O/A disperse in fase oleosa (O/A/O) ed in emulsioni A/O disperse in fase acquosa (A/O/A)in molti casi le due fasi oleose o le due fasi acquose sono identiche e le corrispondenti emulsioni vengono indicate come O1/A/O1 oppure A1/O/A1se le due fasi (acquose od oleose) sono diverse le corrispondenti emulsioni si indicano come O1/A/O2</a:t>
            </a:r>
          </a:p>
          <a:p>
            <a:pPr marL="182880" indent="-182880" fontAlgn="auto">
              <a:spcAft>
                <a:spcPts val="0"/>
              </a:spcAft>
              <a:buFont typeface="Arial" pitchFamily="34" charset="0"/>
              <a:buChar char="•"/>
              <a:defRPr/>
            </a:pPr>
            <a:r>
              <a:rPr lang="it-IT" dirty="0"/>
              <a:t>Permettono di incorporare in un’unica preparazione sostanze incompatibili fra loro, di migliorare la stabilità e l’azione dei composti in esse incorporati</a:t>
            </a:r>
          </a:p>
          <a:p>
            <a:pPr marL="0" indent="0" fontAlgn="auto">
              <a:spcAft>
                <a:spcPts val="0"/>
              </a:spcAft>
              <a:buFont typeface="Arial" pitchFamily="34" charset="0"/>
              <a:buNone/>
              <a:defRPr/>
            </a:pPr>
            <a:endParaRPr lang="it-IT"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1">
            <a:extLst/>
          </p:cNvPr>
          <p:cNvSpPr>
            <a:spLocks noGrp="1"/>
          </p:cNvSpPr>
          <p:nvPr>
            <p:ph type="title"/>
          </p:nvPr>
        </p:nvSpPr>
        <p:spPr/>
        <p:txBody>
          <a:bodyPr/>
          <a:lstStyle/>
          <a:p>
            <a:pPr fontAlgn="auto">
              <a:spcAft>
                <a:spcPts val="0"/>
              </a:spcAft>
              <a:defRPr/>
            </a:pPr>
            <a:r>
              <a:rPr lang="it-IT" dirty="0"/>
              <a:t>1.A Emulsione multipla A/O/A</a:t>
            </a:r>
          </a:p>
        </p:txBody>
      </p:sp>
      <p:sp>
        <p:nvSpPr>
          <p:cNvPr id="83970" name="Segnaposto contenuto 12"/>
          <p:cNvSpPr>
            <a:spLocks noGrp="1"/>
          </p:cNvSpPr>
          <p:nvPr>
            <p:ph idx="1"/>
          </p:nvPr>
        </p:nvSpPr>
        <p:spPr/>
        <p:txBody>
          <a:bodyPr/>
          <a:lstStyle/>
          <a:p>
            <a:endParaRPr lang="it-IT"/>
          </a:p>
        </p:txBody>
      </p:sp>
      <p:pic>
        <p:nvPicPr>
          <p:cNvPr id="83971" name="Segnaposto contenuto 4" descr="Emulsioni multiple"/>
          <p:cNvPicPr>
            <a:picLocks noChangeAspect="1"/>
          </p:cNvPicPr>
          <p:nvPr/>
        </p:nvPicPr>
        <p:blipFill>
          <a:blip r:embed="rId2"/>
          <a:srcRect/>
          <a:stretch>
            <a:fillRect/>
          </a:stretch>
        </p:blipFill>
        <p:spPr bwMode="auto">
          <a:xfrm>
            <a:off x="1258888" y="2060575"/>
            <a:ext cx="5400675" cy="28829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1.A Le Emulsioni a Cristalli Liquidi</a:t>
            </a:r>
          </a:p>
        </p:txBody>
      </p:sp>
      <p:sp>
        <p:nvSpPr>
          <p:cNvPr id="84994" name="Segnaposto contenuto 2"/>
          <p:cNvSpPr>
            <a:spLocks noGrp="1"/>
          </p:cNvSpPr>
          <p:nvPr>
            <p:ph idx="1"/>
          </p:nvPr>
        </p:nvSpPr>
        <p:spPr/>
        <p:txBody>
          <a:bodyPr/>
          <a:lstStyle/>
          <a:p>
            <a:pPr marL="0" indent="0">
              <a:buFont typeface="Arial" charset="0"/>
              <a:buNone/>
            </a:pPr>
            <a:r>
              <a:rPr lang="it-IT"/>
              <a:t>Sono una organizzazione di molecole che tendono ad aggregarsi o a disporsi in modo ordinato all’interno di un fluido dove normalmente si dispongono in modo disordinato.</a:t>
            </a:r>
          </a:p>
          <a:p>
            <a:pPr marL="0" indent="0">
              <a:buFont typeface="Arial" charset="0"/>
              <a:buNone/>
            </a:pPr>
            <a:r>
              <a:rPr lang="it-IT"/>
              <a:t>Quindi strutture ordinate in un mezzo disordinato, una fase intermedia tra i cristalli solidi ed i fluidi liquidi. </a:t>
            </a:r>
          </a:p>
          <a:p>
            <a:pPr marL="0" indent="0">
              <a:buFont typeface="Arial" charset="0"/>
              <a:buNone/>
            </a:pPr>
            <a:r>
              <a:rPr lang="it-IT"/>
              <a:t>L’emulsione, imitando la struttura lamellare dello strato corneo cutaneo, si rivela particolarmente affine alla pelle</a:t>
            </a:r>
          </a:p>
          <a:p>
            <a:pPr marL="0" indent="0">
              <a:buFont typeface="Arial" charset="0"/>
              <a:buNone/>
            </a:pPr>
            <a:r>
              <a:rPr lang="it-IT"/>
              <a:t>Emulsioni lamellari possono essere sfruttate per aumentare la penetrazione di un attivo o l’idratazione cutanea.</a:t>
            </a:r>
          </a:p>
          <a:p>
            <a:pPr marL="0" indent="0">
              <a:buFont typeface="Arial" charset="0"/>
              <a:buNone/>
            </a:pPr>
            <a:endParaRPr lang="it-IT"/>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p:cNvPr>
          <p:cNvSpPr>
            <a:spLocks noGrp="1"/>
          </p:cNvSpPr>
          <p:nvPr>
            <p:ph type="title"/>
          </p:nvPr>
        </p:nvSpPr>
        <p:spPr/>
        <p:txBody>
          <a:bodyPr/>
          <a:lstStyle/>
          <a:p>
            <a:pPr fontAlgn="auto">
              <a:spcAft>
                <a:spcPts val="0"/>
              </a:spcAft>
              <a:defRPr/>
            </a:pPr>
            <a:endParaRPr lang="it-IT"/>
          </a:p>
        </p:txBody>
      </p:sp>
      <p:sp>
        <p:nvSpPr>
          <p:cNvPr id="87042" name="Segnaposto contenuto 6"/>
          <p:cNvSpPr>
            <a:spLocks noGrp="1"/>
          </p:cNvSpPr>
          <p:nvPr>
            <p:ph idx="1"/>
          </p:nvPr>
        </p:nvSpPr>
        <p:spPr/>
        <p:txBody>
          <a:bodyPr/>
          <a:lstStyle/>
          <a:p>
            <a:endParaRPr lang="it-IT"/>
          </a:p>
        </p:txBody>
      </p:sp>
      <p:pic>
        <p:nvPicPr>
          <p:cNvPr id="87043" name="Picture 2"/>
          <p:cNvPicPr>
            <a:picLocks noChangeAspect="1" noChangeArrowheads="1"/>
          </p:cNvPicPr>
          <p:nvPr/>
        </p:nvPicPr>
        <p:blipFill>
          <a:blip r:embed="rId2"/>
          <a:srcRect/>
          <a:stretch>
            <a:fillRect/>
          </a:stretch>
        </p:blipFill>
        <p:spPr bwMode="auto">
          <a:xfrm>
            <a:off x="0" y="381000"/>
            <a:ext cx="9144000" cy="6858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pPr fontAlgn="auto">
              <a:spcAft>
                <a:spcPts val="0"/>
              </a:spcAft>
              <a:defRPr/>
            </a:pPr>
            <a:r>
              <a:rPr lang="it-IT" dirty="0"/>
              <a:t>1.A Le Emulsioni a Cristalli Liquidi</a:t>
            </a:r>
          </a:p>
        </p:txBody>
      </p:sp>
      <p:sp>
        <p:nvSpPr>
          <p:cNvPr id="4" name="Rectangle 3">
            <a:extLst/>
          </p:cNvPr>
          <p:cNvSpPr>
            <a:spLocks noGrp="1" noChangeArrowheads="1"/>
          </p:cNvSpPr>
          <p:nvPr>
            <p:ph idx="1"/>
          </p:nvPr>
        </p:nvSpPr>
        <p:spPr>
          <a:xfrm>
            <a:off x="457200" y="1600200"/>
            <a:ext cx="8229600" cy="2549525"/>
          </a:xfrm>
          <a:solidFill>
            <a:schemeClr val="bg2"/>
          </a:solidFill>
          <a:ln w="28575">
            <a:solidFill>
              <a:schemeClr val="bg2"/>
            </a:solidFill>
          </a:ln>
        </p:spPr>
        <p:txBody>
          <a:bodyPr rtlCol="0">
            <a:normAutofit fontScale="92500" lnSpcReduction="10000"/>
          </a:bodyPr>
          <a:lstStyle/>
          <a:p>
            <a:pPr marL="342900" indent="-342900" fontAlgn="auto">
              <a:spcAft>
                <a:spcPts val="0"/>
              </a:spcAft>
              <a:buClr>
                <a:schemeClr val="tx2"/>
              </a:buClr>
              <a:buSzPct val="115000"/>
              <a:buFont typeface="Wingdings" pitchFamily="2" charset="2"/>
              <a:buNone/>
              <a:defRPr/>
            </a:pPr>
            <a:r>
              <a:rPr lang="it-IT" sz="2800" i="1" dirty="0"/>
              <a:t>I vantaggi funzionali</a:t>
            </a:r>
            <a:r>
              <a:rPr lang="it-IT" sz="2800" dirty="0"/>
              <a:t>:</a:t>
            </a:r>
          </a:p>
          <a:p>
            <a:pPr marL="342900" indent="-342900" fontAlgn="auto">
              <a:spcAft>
                <a:spcPts val="0"/>
              </a:spcAft>
              <a:buClr>
                <a:schemeClr val="tx2"/>
              </a:buClr>
              <a:buSzPct val="115000"/>
              <a:buFont typeface="Wingdings" pitchFamily="2" charset="2"/>
              <a:buChar char="§"/>
              <a:defRPr/>
            </a:pPr>
            <a:r>
              <a:rPr lang="it-IT" sz="2800" dirty="0"/>
              <a:t>Ottimizzano </a:t>
            </a:r>
            <a:r>
              <a:rPr lang="it-IT" sz="2800" b="1" dirty="0"/>
              <a:t>il potere idratante</a:t>
            </a:r>
          </a:p>
          <a:p>
            <a:pPr marL="342900" indent="-342900" fontAlgn="auto">
              <a:spcAft>
                <a:spcPts val="0"/>
              </a:spcAft>
              <a:buClr>
                <a:schemeClr val="tx2"/>
              </a:buClr>
              <a:buSzPct val="115000"/>
              <a:buFont typeface="Wingdings" pitchFamily="2" charset="2"/>
              <a:buChar char="§"/>
              <a:defRPr/>
            </a:pPr>
            <a:r>
              <a:rPr lang="it-IT" sz="2800" dirty="0"/>
              <a:t>Ottimizzano </a:t>
            </a:r>
            <a:r>
              <a:rPr lang="it-IT" sz="2800" b="1" dirty="0"/>
              <a:t>il controllano della TEWL</a:t>
            </a:r>
          </a:p>
          <a:p>
            <a:pPr marL="342900" indent="-342900" fontAlgn="auto">
              <a:spcAft>
                <a:spcPts val="0"/>
              </a:spcAft>
              <a:buClr>
                <a:schemeClr val="tx2"/>
              </a:buClr>
              <a:buSzPct val="115000"/>
              <a:buFont typeface="Wingdings" pitchFamily="2" charset="2"/>
              <a:buChar char="§"/>
              <a:defRPr/>
            </a:pPr>
            <a:r>
              <a:rPr lang="it-IT" sz="2800" dirty="0"/>
              <a:t>Prolungano la </a:t>
            </a:r>
            <a:r>
              <a:rPr lang="it-IT" sz="2800" b="1" dirty="0"/>
              <a:t>funzionalità nel tempo</a:t>
            </a:r>
          </a:p>
          <a:p>
            <a:pPr marL="342900" indent="-342900" fontAlgn="auto">
              <a:spcAft>
                <a:spcPts val="0"/>
              </a:spcAft>
              <a:buClr>
                <a:schemeClr val="tx2"/>
              </a:buClr>
              <a:buSzPct val="115000"/>
              <a:buFont typeface="Wingdings" pitchFamily="2" charset="2"/>
              <a:buChar char="§"/>
              <a:defRPr/>
            </a:pPr>
            <a:r>
              <a:rPr lang="it-IT" sz="2800" b="1" dirty="0"/>
              <a:t>Protezione</a:t>
            </a:r>
            <a:r>
              <a:rPr lang="it-IT" sz="2800" dirty="0"/>
              <a:t> dei </a:t>
            </a:r>
            <a:r>
              <a:rPr lang="it-IT" sz="2800" b="1" dirty="0"/>
              <a:t>principi attivi </a:t>
            </a:r>
            <a:r>
              <a:rPr lang="it-IT" sz="2800" dirty="0"/>
              <a:t>e loro facile </a:t>
            </a:r>
            <a:r>
              <a:rPr lang="it-IT" sz="2800" dirty="0" err="1"/>
              <a:t>veicolamento</a:t>
            </a:r>
            <a:r>
              <a:rPr lang="it-IT" sz="2800" dirty="0"/>
              <a:t> attraverso la cute </a:t>
            </a:r>
          </a:p>
          <a:p>
            <a:pPr marL="342900" indent="-342900" fontAlgn="auto">
              <a:spcAft>
                <a:spcPts val="0"/>
              </a:spcAft>
              <a:buClr>
                <a:schemeClr val="tx2"/>
              </a:buClr>
              <a:buSzPct val="115000"/>
              <a:buFont typeface="Wingdings" pitchFamily="2" charset="2"/>
              <a:buChar char="§"/>
              <a:defRPr/>
            </a:pPr>
            <a:endParaRPr lang="it-IT" sz="2800" b="1" dirty="0"/>
          </a:p>
          <a:p>
            <a:pPr marL="342900" indent="-342900" fontAlgn="auto">
              <a:spcAft>
                <a:spcPts val="0"/>
              </a:spcAft>
              <a:buClr>
                <a:schemeClr val="tx2"/>
              </a:buClr>
              <a:buSzPct val="115000"/>
              <a:buFont typeface="Wingdings" pitchFamily="2" charset="2"/>
              <a:buChar char="§"/>
              <a:defRPr/>
            </a:pPr>
            <a:endParaRPr lang="it-IT" sz="2800" b="1" dirty="0"/>
          </a:p>
        </p:txBody>
      </p:sp>
      <p:sp>
        <p:nvSpPr>
          <p:cNvPr id="88067" name="CasellaDiTesto 5"/>
          <p:cNvSpPr txBox="1">
            <a:spLocks noChangeArrowheads="1"/>
          </p:cNvSpPr>
          <p:nvPr/>
        </p:nvSpPr>
        <p:spPr bwMode="auto">
          <a:xfrm>
            <a:off x="611188" y="4292600"/>
            <a:ext cx="7345362" cy="1477963"/>
          </a:xfrm>
          <a:prstGeom prst="rect">
            <a:avLst/>
          </a:prstGeom>
          <a:noFill/>
          <a:ln w="9525">
            <a:noFill/>
            <a:miter lim="800000"/>
            <a:headEnd/>
            <a:tailEnd/>
          </a:ln>
        </p:spPr>
        <p:txBody>
          <a:bodyPr>
            <a:spAutoFit/>
          </a:bodyPr>
          <a:lstStyle/>
          <a:p>
            <a:pPr eaLnBrk="0" hangingPunct="0"/>
            <a:r>
              <a:rPr lang="it-IT" b="1" i="1">
                <a:latin typeface="Verdana" pitchFamily="34" charset="0"/>
              </a:rPr>
              <a:t>Oleosomi</a:t>
            </a:r>
            <a:r>
              <a:rPr lang="it-IT" i="1">
                <a:latin typeface="Verdana" pitchFamily="34" charset="0"/>
              </a:rPr>
              <a:t>:</a:t>
            </a:r>
            <a:r>
              <a:rPr lang="it-IT" i="1">
                <a:solidFill>
                  <a:srgbClr val="FFFF00"/>
                </a:solidFill>
                <a:latin typeface="Verdana" pitchFamily="34" charset="0"/>
              </a:rPr>
              <a:t> </a:t>
            </a:r>
            <a:r>
              <a:rPr lang="it-IT" i="1">
                <a:latin typeface="Verdana" pitchFamily="34" charset="0"/>
              </a:rPr>
              <a:t>i cristalli liquidi si formano </a:t>
            </a:r>
          </a:p>
          <a:p>
            <a:pPr eaLnBrk="0" hangingPunct="0"/>
            <a:r>
              <a:rPr lang="it-IT" i="1">
                <a:latin typeface="Verdana" pitchFamily="34" charset="0"/>
              </a:rPr>
              <a:t>per  diffusione della fase oleosa nella fase acquosa</a:t>
            </a:r>
            <a:endParaRPr lang="it-IT" i="1">
              <a:solidFill>
                <a:srgbClr val="FFFF00"/>
              </a:solidFill>
              <a:latin typeface="Verdana" pitchFamily="34" charset="0"/>
            </a:endParaRPr>
          </a:p>
          <a:p>
            <a:pPr eaLnBrk="0" hangingPunct="0"/>
            <a:r>
              <a:rPr lang="it-IT" b="1" i="1">
                <a:latin typeface="Verdana" pitchFamily="34" charset="0"/>
              </a:rPr>
              <a:t>Idrosomi:</a:t>
            </a:r>
            <a:r>
              <a:rPr lang="it-IT" i="1">
                <a:solidFill>
                  <a:schemeClr val="bg1"/>
                </a:solidFill>
                <a:latin typeface="Verdana" pitchFamily="34" charset="0"/>
              </a:rPr>
              <a:t>:</a:t>
            </a:r>
            <a:r>
              <a:rPr lang="it-IT" i="1">
                <a:solidFill>
                  <a:srgbClr val="FFFF00"/>
                </a:solidFill>
                <a:latin typeface="Verdana" pitchFamily="34" charset="0"/>
              </a:rPr>
              <a:t> </a:t>
            </a:r>
            <a:r>
              <a:rPr lang="it-IT" i="1">
                <a:latin typeface="Verdana" pitchFamily="34" charset="0"/>
              </a:rPr>
              <a:t>i cristalli liquidi si formano </a:t>
            </a:r>
          </a:p>
          <a:p>
            <a:pPr eaLnBrk="0" hangingPunct="0"/>
            <a:r>
              <a:rPr lang="it-IT" i="1">
                <a:latin typeface="Verdana" pitchFamily="34" charset="0"/>
              </a:rPr>
              <a:t>direttamente in fase acquosa</a:t>
            </a:r>
          </a:p>
          <a:p>
            <a:endParaRPr lang="it-IT"/>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1.A EMULSIONE a Cristalli Liquidi</a:t>
            </a:r>
          </a:p>
        </p:txBody>
      </p:sp>
      <p:sp>
        <p:nvSpPr>
          <p:cNvPr id="89090" name="Segnaposto contenuto 2"/>
          <p:cNvSpPr>
            <a:spLocks noGrp="1"/>
          </p:cNvSpPr>
          <p:nvPr>
            <p:ph idx="1"/>
          </p:nvPr>
        </p:nvSpPr>
        <p:spPr>
          <a:xfrm>
            <a:off x="438150" y="1916113"/>
            <a:ext cx="8229600" cy="4876800"/>
          </a:xfrm>
        </p:spPr>
        <p:txBody>
          <a:bodyPr/>
          <a:lstStyle/>
          <a:p>
            <a:r>
              <a:rPr lang="it-IT"/>
              <a:t>Conferisce una sensazione liscia e setosa al tatto </a:t>
            </a:r>
          </a:p>
          <a:p>
            <a:r>
              <a:rPr lang="it-IT"/>
              <a:t>Ottima stendibilità</a:t>
            </a:r>
          </a:p>
          <a:p>
            <a:r>
              <a:rPr lang="it-IT"/>
              <a:t>Sensazione immediata di idratazione</a:t>
            </a:r>
          </a:p>
          <a:p>
            <a:r>
              <a:rPr lang="it-IT"/>
              <a:t>Rapido assorbimento cutaneo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cap="all" dirty="0"/>
              <a:t>ARTICOLO 1 (legge 713/1986)</a:t>
            </a:r>
          </a:p>
        </p:txBody>
      </p:sp>
      <p:sp>
        <p:nvSpPr>
          <p:cNvPr id="3" name="Segnaposto contenuto 2"/>
          <p:cNvSpPr>
            <a:spLocks noGrp="1"/>
          </p:cNvSpPr>
          <p:nvPr>
            <p:ph idx="1"/>
          </p:nvPr>
        </p:nvSpPr>
        <p:spPr/>
        <p:txBody>
          <a:bodyPr rtlCol="0">
            <a:normAutofit/>
          </a:bodyPr>
          <a:lstStyle/>
          <a:p>
            <a:pPr marL="0" indent="0" fontAlgn="auto">
              <a:spcAft>
                <a:spcPts val="0"/>
              </a:spcAft>
              <a:buFont typeface="Arial" pitchFamily="34" charset="0"/>
              <a:buNone/>
              <a:defRPr/>
            </a:pPr>
            <a:endParaRPr lang="it-IT" dirty="0"/>
          </a:p>
          <a:p>
            <a:pPr marL="0" indent="0" fontAlgn="auto">
              <a:spcAft>
                <a:spcPts val="0"/>
              </a:spcAft>
              <a:buFont typeface="Arial" pitchFamily="34" charset="0"/>
              <a:buNone/>
              <a:defRPr/>
            </a:pPr>
            <a:r>
              <a:rPr lang="it-IT" dirty="0"/>
              <a:t> Ai fini della presente legge si intendono per prodotti cosmetici le sostanze e le preparazioni, diverse dai medicinali, destinate ad essere applicate sulle superfici esterne del corpo umano (epidermide, sistema</a:t>
            </a:r>
          </a:p>
          <a:p>
            <a:pPr marL="0" indent="0" fontAlgn="auto">
              <a:spcAft>
                <a:spcPts val="0"/>
              </a:spcAft>
              <a:buFont typeface="Arial" pitchFamily="34" charset="0"/>
              <a:buNone/>
              <a:defRPr/>
            </a:pPr>
            <a:r>
              <a:rPr lang="it-IT" dirty="0"/>
              <a:t>pilifero e capelli, unghie, labbra, organi genitali esterni) oppure sui denti e sulle mucose </a:t>
            </a:r>
            <a:r>
              <a:rPr lang="it-IT" b="1" dirty="0"/>
              <a:t>della bocca allo scopo esclusivo o prevalente, di pulirli, profumarli, modificarne l'aspetto, correggere gli odori corporei, proteggerli o mantenerli in buono stato.</a:t>
            </a:r>
          </a:p>
          <a:p>
            <a:pPr marL="182880" indent="-182880" fontAlgn="auto">
              <a:spcAft>
                <a:spcPts val="0"/>
              </a:spcAft>
              <a:buFont typeface="Arial" pitchFamily="34" charset="0"/>
              <a:buChar char="•"/>
              <a:defRPr/>
            </a:pPr>
            <a:r>
              <a:rPr lang="it-IT" dirty="0"/>
              <a:t>I prodotti cosmetici non hanno finalità terapeutica e non possono vantare attività terapeutiche.</a:t>
            </a:r>
          </a:p>
          <a:p>
            <a:pPr marL="0" indent="0" fontAlgn="auto">
              <a:spcAft>
                <a:spcPts val="0"/>
              </a:spcAft>
              <a:buFont typeface="Arial" pitchFamily="34" charset="0"/>
              <a:buNone/>
              <a:defRPr/>
            </a:pPr>
            <a:endParaRPr lang="it-IT" dirty="0"/>
          </a:p>
        </p:txBody>
      </p:sp>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pPr fontAlgn="auto">
              <a:spcAft>
                <a:spcPts val="0"/>
              </a:spcAft>
              <a:defRPr/>
            </a:pPr>
            <a:r>
              <a:rPr lang="it-IT" dirty="0"/>
              <a:t>1B AZIONE DETERGENTE</a:t>
            </a:r>
          </a:p>
        </p:txBody>
      </p:sp>
      <p:pic>
        <p:nvPicPr>
          <p:cNvPr id="4" name="64vek8Y_6fk?feature=oembed">
            <a:hlinkClick r:id="" action="ppaction://media"/>
          </p:cNvPr>
          <p:cNvPicPr>
            <a:picLocks noGrp="1" noRot="1" noChangeAspect="1"/>
          </p:cNvPicPr>
          <p:nvPr>
            <p:ph idx="1"/>
            <a:videoFile r:link="rId1"/>
          </p:nvPr>
        </p:nvPicPr>
        <p:blipFill>
          <a:blip r:embed="rId3"/>
          <a:srcRect/>
          <a:stretch>
            <a:fillRect/>
          </a:stretch>
        </p:blipFill>
        <p:spPr>
          <a:xfrm>
            <a:off x="457200" y="1724025"/>
            <a:ext cx="8229600" cy="462915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1.B AZIONE DETERGENTE</a:t>
            </a:r>
          </a:p>
        </p:txBody>
      </p:sp>
      <p:sp>
        <p:nvSpPr>
          <p:cNvPr id="3" name="Segnaposto contenuto 2"/>
          <p:cNvSpPr>
            <a:spLocks noGrp="1"/>
          </p:cNvSpPr>
          <p:nvPr>
            <p:ph idx="1"/>
          </p:nvPr>
        </p:nvSpPr>
        <p:spPr/>
        <p:txBody>
          <a:bodyPr rtlCol="0">
            <a:normAutofit/>
          </a:bodyPr>
          <a:lstStyle/>
          <a:p>
            <a:pPr marL="182880" indent="-182880" fontAlgn="auto">
              <a:spcAft>
                <a:spcPts val="0"/>
              </a:spcAft>
              <a:buFont typeface="Arial" pitchFamily="34" charset="0"/>
              <a:buChar char="•"/>
              <a:defRPr/>
            </a:pPr>
            <a:r>
              <a:rPr lang="it-IT" dirty="0"/>
              <a:t>L'acqua non è in grado di asportare lo sporco, il ten­sioattivo si posiziona all’interno del grasso con le sue code, lasciando fuori le teste.</a:t>
            </a:r>
          </a:p>
          <a:p>
            <a:pPr marL="182880" indent="-182880" fontAlgn="auto">
              <a:spcAft>
                <a:spcPts val="0"/>
              </a:spcAft>
              <a:buFont typeface="Arial" pitchFamily="34" charset="0"/>
              <a:buChar char="•"/>
              <a:defRPr/>
            </a:pPr>
            <a:r>
              <a:rPr lang="it-IT" dirty="0"/>
              <a:t>A poco a poco lo strato di grasso si stacca e viene completamente rivestito dalle teste idrofile del tensioattivo.</a:t>
            </a:r>
          </a:p>
          <a:p>
            <a:pPr marL="182880" indent="-182880" fontAlgn="auto">
              <a:spcAft>
                <a:spcPts val="0"/>
              </a:spcAft>
              <a:buFont typeface="Arial" pitchFamily="34" charset="0"/>
              <a:buChar char="•"/>
              <a:defRPr/>
            </a:pPr>
            <a:r>
              <a:rPr lang="it-IT" dirty="0"/>
              <a:t>A questo punto lo strato di grasso diventa solubile in acqua e quindi  asportabile con il risciacquo acquoso o con l'uso di un tonico.</a:t>
            </a:r>
          </a:p>
          <a:p>
            <a:pPr marL="0" indent="0" fontAlgn="auto">
              <a:spcAft>
                <a:spcPts val="0"/>
              </a:spcAft>
              <a:buFont typeface="Arial" pitchFamily="34" charset="0"/>
              <a:buNone/>
              <a:defRPr/>
            </a:pPr>
            <a:endParaRPr lang="it-IT" dirty="0"/>
          </a:p>
          <a:p>
            <a:pPr marL="182880" indent="-182880" fontAlgn="auto">
              <a:spcAft>
                <a:spcPts val="0"/>
              </a:spcAft>
              <a:buFont typeface="Arial" pitchFamily="34" charset="0"/>
              <a:buChar char="•"/>
              <a:defRPr/>
            </a:pPr>
            <a:endParaRPr lang="it-IT" dirty="0"/>
          </a:p>
          <a:p>
            <a:pPr marL="0" indent="0" fontAlgn="auto">
              <a:spcAft>
                <a:spcPts val="0"/>
              </a:spcAft>
              <a:buFont typeface="Arial" pitchFamily="34" charset="0"/>
              <a:buNone/>
              <a:defRPr/>
            </a:pPr>
            <a:endParaRPr lang="it-IT"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33400"/>
            <a:ext cx="9251950" cy="990600"/>
          </a:xfrm>
        </p:spPr>
        <p:txBody>
          <a:bodyPr>
            <a:noAutofit/>
          </a:bodyPr>
          <a:lstStyle/>
          <a:p>
            <a:pPr fontAlgn="auto">
              <a:spcAft>
                <a:spcPts val="0"/>
              </a:spcAft>
              <a:defRPr/>
            </a:pPr>
            <a:r>
              <a:rPr lang="it-IT" dirty="0">
                <a:solidFill>
                  <a:srgbClr val="FF0000"/>
                </a:solidFill>
              </a:rPr>
              <a:t>1B CORRETTA AZIONE DETERGENTE</a:t>
            </a:r>
          </a:p>
        </p:txBody>
      </p:sp>
      <p:sp>
        <p:nvSpPr>
          <p:cNvPr id="3" name="Segnaposto contenuto 2"/>
          <p:cNvSpPr>
            <a:spLocks noGrp="1"/>
          </p:cNvSpPr>
          <p:nvPr>
            <p:ph idx="1"/>
          </p:nvPr>
        </p:nvSpPr>
        <p:spPr/>
        <p:txBody>
          <a:bodyPr rtlCol="0">
            <a:normAutofit/>
          </a:bodyPr>
          <a:lstStyle/>
          <a:p>
            <a:pPr marL="182880" indent="-182880" fontAlgn="auto">
              <a:spcAft>
                <a:spcPts val="0"/>
              </a:spcAft>
              <a:buFont typeface="Arial" pitchFamily="34" charset="0"/>
              <a:buChar char="•"/>
              <a:defRPr/>
            </a:pPr>
            <a:endParaRPr lang="it-IT" b="1" dirty="0"/>
          </a:p>
          <a:p>
            <a:pPr marL="182880" indent="-182880" fontAlgn="auto">
              <a:spcAft>
                <a:spcPts val="0"/>
              </a:spcAft>
              <a:buFont typeface="Arial" pitchFamily="34" charset="0"/>
              <a:buChar char="•"/>
              <a:defRPr/>
            </a:pPr>
            <a:r>
              <a:rPr lang="it-IT" b="1" dirty="0"/>
              <a:t>Detergente per affinità:</a:t>
            </a:r>
            <a:r>
              <a:rPr lang="it-IT" dirty="0"/>
              <a:t>  latti, creme o oli detergenti</a:t>
            </a:r>
          </a:p>
          <a:p>
            <a:pPr marL="0" indent="0" fontAlgn="auto">
              <a:spcAft>
                <a:spcPts val="0"/>
              </a:spcAft>
              <a:buFont typeface="Arial" pitchFamily="34" charset="0"/>
              <a:buNone/>
              <a:defRPr/>
            </a:pPr>
            <a:endParaRPr lang="it-IT" dirty="0"/>
          </a:p>
          <a:p>
            <a:pPr marL="182880" indent="-182880" fontAlgn="auto">
              <a:spcAft>
                <a:spcPts val="0"/>
              </a:spcAft>
              <a:buFont typeface="Arial" pitchFamily="34" charset="0"/>
              <a:buChar char="•"/>
              <a:defRPr/>
            </a:pPr>
            <a:r>
              <a:rPr lang="it-IT" b="1" dirty="0"/>
              <a:t>Detergente delicato: </a:t>
            </a:r>
            <a:r>
              <a:rPr lang="it-IT" dirty="0"/>
              <a:t>tensioattivi delicati (anfoteri e non ionici) a bassa concentrazione, non contiene </a:t>
            </a:r>
            <a:r>
              <a:rPr lang="it-IT" dirty="0" err="1"/>
              <a:t>alcanolamidi</a:t>
            </a:r>
            <a:r>
              <a:rPr lang="it-IT" dirty="0"/>
              <a:t> (</a:t>
            </a:r>
            <a:r>
              <a:rPr lang="it-IT" dirty="0" err="1"/>
              <a:t>cocamide</a:t>
            </a:r>
            <a:r>
              <a:rPr lang="it-IT" dirty="0"/>
              <a:t> DEA </a:t>
            </a:r>
            <a:r>
              <a:rPr lang="it-IT" dirty="0" err="1"/>
              <a:t>cocamide</a:t>
            </a:r>
            <a:r>
              <a:rPr lang="it-IT" dirty="0"/>
              <a:t> MEA), contiene sostanze lenitive come: idrolizzati proteici, oli.</a:t>
            </a:r>
          </a:p>
          <a:p>
            <a:pPr marL="182880" indent="-182880" fontAlgn="auto">
              <a:spcAft>
                <a:spcPts val="0"/>
              </a:spcAft>
              <a:buFont typeface="Arial" pitchFamily="34" charset="0"/>
              <a:buChar char="•"/>
              <a:defRPr/>
            </a:pPr>
            <a:endParaRPr lang="it-IT"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950" y="533400"/>
            <a:ext cx="9144000" cy="1066800"/>
          </a:xfrm>
        </p:spPr>
        <p:txBody>
          <a:bodyPr>
            <a:noAutofit/>
          </a:bodyPr>
          <a:lstStyle/>
          <a:p>
            <a:pPr fontAlgn="auto">
              <a:spcAft>
                <a:spcPts val="0"/>
              </a:spcAft>
              <a:defRPr/>
            </a:pPr>
            <a:r>
              <a:rPr lang="it-IT" sz="3800" dirty="0">
                <a:solidFill>
                  <a:srgbClr val="FF0000"/>
                </a:solidFill>
              </a:rPr>
              <a:t>1.B SCORRETTA AZIONE DETERGENTE</a:t>
            </a:r>
          </a:p>
        </p:txBody>
      </p:sp>
      <p:sp>
        <p:nvSpPr>
          <p:cNvPr id="3" name="Segnaposto contenuto 2"/>
          <p:cNvSpPr>
            <a:spLocks noGrp="1"/>
          </p:cNvSpPr>
          <p:nvPr>
            <p:ph idx="1"/>
          </p:nvPr>
        </p:nvSpPr>
        <p:spPr/>
        <p:txBody>
          <a:bodyPr rtlCol="0">
            <a:normAutofit/>
          </a:bodyPr>
          <a:lstStyle/>
          <a:p>
            <a:pPr marL="182880" indent="-182880" fontAlgn="auto">
              <a:spcAft>
                <a:spcPts val="0"/>
              </a:spcAft>
              <a:buFont typeface="Arial" pitchFamily="34" charset="0"/>
              <a:buChar char="•"/>
              <a:defRPr/>
            </a:pPr>
            <a:r>
              <a:rPr lang="it-IT" b="1" dirty="0"/>
              <a:t>Detersione per contrasto aggressiva: </a:t>
            </a:r>
            <a:r>
              <a:rPr lang="it-IT" dirty="0"/>
              <a:t>Con tensioattivi anionici aggressivi </a:t>
            </a:r>
            <a:r>
              <a:rPr lang="it-IT" dirty="0" err="1">
                <a:solidFill>
                  <a:srgbClr val="FF0000"/>
                </a:solidFill>
              </a:rPr>
              <a:t>alchilsolfati</a:t>
            </a:r>
            <a:r>
              <a:rPr lang="it-IT" dirty="0">
                <a:solidFill>
                  <a:srgbClr val="FF0000"/>
                </a:solidFill>
              </a:rPr>
              <a:t> e </a:t>
            </a:r>
            <a:r>
              <a:rPr lang="it-IT" dirty="0" err="1">
                <a:solidFill>
                  <a:srgbClr val="FF0000"/>
                </a:solidFill>
              </a:rPr>
              <a:t>alchileterosolfati</a:t>
            </a:r>
            <a:r>
              <a:rPr lang="it-IT" dirty="0">
                <a:solidFill>
                  <a:srgbClr val="FF0000"/>
                </a:solidFill>
              </a:rPr>
              <a:t> </a:t>
            </a:r>
            <a:r>
              <a:rPr lang="it-IT" b="1" dirty="0" err="1">
                <a:solidFill>
                  <a:srgbClr val="FF0000"/>
                </a:solidFill>
              </a:rPr>
              <a:t>sodium</a:t>
            </a:r>
            <a:r>
              <a:rPr lang="it-IT" b="1" dirty="0">
                <a:solidFill>
                  <a:srgbClr val="FF0000"/>
                </a:solidFill>
              </a:rPr>
              <a:t> </a:t>
            </a:r>
            <a:r>
              <a:rPr lang="it-IT" b="1" dirty="0" err="1">
                <a:solidFill>
                  <a:srgbClr val="FF0000"/>
                </a:solidFill>
              </a:rPr>
              <a:t>laureth</a:t>
            </a:r>
            <a:r>
              <a:rPr lang="it-IT" b="1" dirty="0">
                <a:solidFill>
                  <a:srgbClr val="FF0000"/>
                </a:solidFill>
              </a:rPr>
              <a:t> </a:t>
            </a:r>
            <a:r>
              <a:rPr lang="it-IT" b="1" dirty="0" err="1">
                <a:solidFill>
                  <a:srgbClr val="FF0000"/>
                </a:solidFill>
              </a:rPr>
              <a:t>sulfate</a:t>
            </a:r>
            <a:r>
              <a:rPr lang="it-IT" b="1" dirty="0">
                <a:solidFill>
                  <a:srgbClr val="FF0000"/>
                </a:solidFill>
              </a:rPr>
              <a:t> (</a:t>
            </a:r>
            <a:r>
              <a:rPr lang="it-IT" b="1" dirty="0" err="1">
                <a:solidFill>
                  <a:srgbClr val="FF0000"/>
                </a:solidFill>
              </a:rPr>
              <a:t>sls</a:t>
            </a:r>
            <a:r>
              <a:rPr lang="it-IT" b="1" dirty="0">
                <a:solidFill>
                  <a:srgbClr val="FF0000"/>
                </a:solidFill>
              </a:rPr>
              <a:t>)</a:t>
            </a:r>
            <a:r>
              <a:rPr lang="it-IT" dirty="0"/>
              <a:t> causa:</a:t>
            </a:r>
          </a:p>
          <a:p>
            <a:pPr marL="0" indent="0" fontAlgn="auto">
              <a:spcAft>
                <a:spcPts val="0"/>
              </a:spcAft>
              <a:buFont typeface="Arial" pitchFamily="34" charset="0"/>
              <a:buNone/>
              <a:defRPr/>
            </a:pPr>
            <a:endParaRPr lang="it-IT" dirty="0"/>
          </a:p>
          <a:p>
            <a:pPr marL="182880" indent="-182880" fontAlgn="auto">
              <a:spcAft>
                <a:spcPts val="0"/>
              </a:spcAft>
              <a:buFont typeface="Wingdings" pitchFamily="2" charset="2"/>
              <a:buChar char="v"/>
              <a:defRPr/>
            </a:pPr>
            <a:r>
              <a:rPr lang="it-IT" dirty="0"/>
              <a:t> Azione </a:t>
            </a:r>
            <a:r>
              <a:rPr lang="it-IT" dirty="0" err="1"/>
              <a:t>delipidizzante</a:t>
            </a:r>
            <a:endParaRPr lang="it-IT" dirty="0"/>
          </a:p>
          <a:p>
            <a:pPr marL="182880" indent="-182880" fontAlgn="auto">
              <a:spcAft>
                <a:spcPts val="0"/>
              </a:spcAft>
              <a:buFont typeface="Wingdings" pitchFamily="2" charset="2"/>
              <a:buChar char="v"/>
              <a:defRPr/>
            </a:pPr>
            <a:r>
              <a:rPr lang="it-IT" dirty="0"/>
              <a:t> Effetto solvente sulle proteine</a:t>
            </a:r>
          </a:p>
          <a:p>
            <a:pPr marL="182880" indent="-182880" fontAlgn="auto">
              <a:spcAft>
                <a:spcPts val="0"/>
              </a:spcAft>
              <a:buFont typeface="Wingdings" pitchFamily="2" charset="2"/>
              <a:buChar char="v"/>
              <a:defRPr/>
            </a:pPr>
            <a:r>
              <a:rPr lang="it-IT" dirty="0"/>
              <a:t> Effetto denaturante su alcune proteine</a:t>
            </a:r>
          </a:p>
          <a:p>
            <a:pPr marL="182880" indent="-182880" fontAlgn="auto">
              <a:spcAft>
                <a:spcPts val="0"/>
              </a:spcAft>
              <a:buFont typeface="Wingdings" pitchFamily="2" charset="2"/>
              <a:buChar char="v"/>
              <a:defRPr/>
            </a:pPr>
            <a:r>
              <a:rPr lang="it-IT" dirty="0"/>
              <a:t> Interazione co enzimi cutanei</a:t>
            </a:r>
          </a:p>
          <a:p>
            <a:pPr marL="182880" indent="-182880" fontAlgn="auto">
              <a:spcAft>
                <a:spcPts val="0"/>
              </a:spcAft>
              <a:buFont typeface="Wingdings" pitchFamily="2" charset="2"/>
              <a:buChar char="v"/>
              <a:defRPr/>
            </a:pPr>
            <a:r>
              <a:rPr lang="it-IT" dirty="0"/>
              <a:t> Dermatiti da contatto</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pPr fontAlgn="auto">
              <a:lnSpc>
                <a:spcPct val="90000"/>
              </a:lnSpc>
              <a:spcAft>
                <a:spcPts val="0"/>
              </a:spcAft>
              <a:defRPr/>
            </a:pPr>
            <a:br>
              <a:rPr lang="it-IT" altLang="it-IT" dirty="0"/>
            </a:br>
            <a:r>
              <a:rPr lang="it-IT" altLang="it-IT" sz="4400" dirty="0">
                <a:solidFill>
                  <a:srgbClr val="FF0000"/>
                </a:solidFill>
              </a:rPr>
              <a:t>1.C AZIONE SCHIUMOGENA</a:t>
            </a:r>
            <a:br>
              <a:rPr lang="it-IT" altLang="it-IT" dirty="0">
                <a:solidFill>
                  <a:srgbClr val="FF0000"/>
                </a:solidFill>
              </a:rPr>
            </a:br>
            <a:endParaRPr lang="it-IT" dirty="0">
              <a:solidFill>
                <a:srgbClr val="FF0000"/>
              </a:solidFill>
            </a:endParaRPr>
          </a:p>
        </p:txBody>
      </p:sp>
      <p:sp>
        <p:nvSpPr>
          <p:cNvPr id="97282" name="Segnaposto contenuto 4"/>
          <p:cNvSpPr>
            <a:spLocks noGrp="1"/>
          </p:cNvSpPr>
          <p:nvPr>
            <p:ph idx="1"/>
          </p:nvPr>
        </p:nvSpPr>
        <p:spPr/>
        <p:txBody>
          <a:bodyPr/>
          <a:lstStyle/>
          <a:p>
            <a:r>
              <a:rPr lang="it-IT" altLang="it-IT"/>
              <a:t>Il tensioattivo grazie alla sua duplice natura: idrofila e lipofila, si posizione sempre nell’interfaccia tra due superfici come acqua-olio e acqua-aria, ciò determina un abbassamento della tensione superficiale tra le superfici. </a:t>
            </a:r>
          </a:p>
          <a:p>
            <a:r>
              <a:rPr lang="it-IT" altLang="it-IT"/>
              <a:t>La schiuma si forma in quanto il tensioattivo diminuisce la tensione superficiale tra un liquido e un gas (acqua aria)</a:t>
            </a:r>
            <a:endParaRPr lang="it-IT"/>
          </a:p>
        </p:txBody>
      </p:sp>
      <p:pic>
        <p:nvPicPr>
          <p:cNvPr id="97283" name="Immagine 2" descr="Immagine che contiene oggetto, bolla&#10;&#10;Descrizione generata automaticamente"/>
          <p:cNvPicPr>
            <a:picLocks noChangeAspect="1"/>
          </p:cNvPicPr>
          <p:nvPr/>
        </p:nvPicPr>
        <p:blipFill>
          <a:blip r:embed="rId3"/>
          <a:srcRect/>
          <a:stretch>
            <a:fillRect/>
          </a:stretch>
        </p:blipFill>
        <p:spPr bwMode="auto">
          <a:xfrm>
            <a:off x="1258888" y="4025900"/>
            <a:ext cx="6229350" cy="22987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950" y="533400"/>
            <a:ext cx="8578850" cy="990600"/>
          </a:xfrm>
        </p:spPr>
        <p:txBody>
          <a:bodyPr>
            <a:normAutofit fontScale="90000"/>
          </a:bodyPr>
          <a:lstStyle/>
          <a:p>
            <a:pPr fontAlgn="auto">
              <a:spcAft>
                <a:spcPts val="0"/>
              </a:spcAft>
              <a:defRPr/>
            </a:pPr>
            <a:r>
              <a:rPr lang="it-IT" dirty="0">
                <a:solidFill>
                  <a:srgbClr val="FF0000"/>
                </a:solidFill>
              </a:rPr>
              <a:t>1.D AZIONE BAGNANTE UMIDIFICANTE</a:t>
            </a:r>
          </a:p>
        </p:txBody>
      </p:sp>
      <p:sp>
        <p:nvSpPr>
          <p:cNvPr id="99330" name="Segnaposto contenuto 2"/>
          <p:cNvSpPr>
            <a:spLocks noGrp="1"/>
          </p:cNvSpPr>
          <p:nvPr>
            <p:ph idx="1"/>
          </p:nvPr>
        </p:nvSpPr>
        <p:spPr/>
        <p:txBody>
          <a:bodyPr/>
          <a:lstStyle/>
          <a:p>
            <a:r>
              <a:rPr lang="it-IT" altLang="it-IT"/>
              <a:t>Il tensioattivo  permette la riduzione della tensione superficiale tra acqua e pelle, se si mette sulla cute una goccia d’acqua questa assume una forma sferica (per la tensione superficiale),  se nell’acqua c’è il tensioattivo la goccia si allunga bagnando la superficie cutanea. Grazie all’azione bagnante umidificante il tensioattivo  fa penetrare la soluzione (il prodotto crema, lozione…) negli spazi cornei</a:t>
            </a:r>
            <a:endParaRPr lang="it-IT"/>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588963"/>
            <a:ext cx="9144000" cy="990600"/>
          </a:xfrm>
        </p:spPr>
        <p:txBody>
          <a:bodyPr>
            <a:noAutofit/>
          </a:bodyPr>
          <a:lstStyle/>
          <a:p>
            <a:pPr fontAlgn="auto">
              <a:spcAft>
                <a:spcPts val="0"/>
              </a:spcAft>
              <a:defRPr/>
            </a:pPr>
            <a:r>
              <a:rPr lang="it-IT" sz="3500" dirty="0">
                <a:solidFill>
                  <a:srgbClr val="FF0000"/>
                </a:solidFill>
              </a:rPr>
              <a:t>1.E AZIONE FILMOGENA E SOSTANTIVANTE</a:t>
            </a:r>
          </a:p>
        </p:txBody>
      </p:sp>
      <p:sp>
        <p:nvSpPr>
          <p:cNvPr id="101378" name="Segnaposto contenuto 2"/>
          <p:cNvSpPr>
            <a:spLocks noGrp="1"/>
          </p:cNvSpPr>
          <p:nvPr>
            <p:ph idx="1"/>
          </p:nvPr>
        </p:nvSpPr>
        <p:spPr/>
        <p:txBody>
          <a:bodyPr/>
          <a:lstStyle/>
          <a:p>
            <a:pPr marL="0" indent="0">
              <a:buFont typeface="Arial" charset="0"/>
              <a:buNone/>
            </a:pPr>
            <a:r>
              <a:rPr lang="it-IT"/>
              <a:t>La carica positiva dei cationici si fissa sulle superfici elettricamente negative (spesso tali dopo una detersione), formando uno strato protettivo e ammorbidente sui tessuti.</a:t>
            </a:r>
          </a:p>
          <a:p>
            <a:pPr marL="0" indent="0">
              <a:buFont typeface="Arial" charset="0"/>
              <a:buNone/>
            </a:pPr>
            <a:r>
              <a:rPr lang="it-IT"/>
              <a:t>Se un tensioattivo con tali funzioni viene aggiunto nella fase del risciacquo, esso produce la sensazione del soffice.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fontAlgn="auto">
              <a:spcAft>
                <a:spcPts val="0"/>
              </a:spcAft>
              <a:defRPr/>
            </a:pPr>
            <a:r>
              <a:rPr lang="it-IT" dirty="0">
                <a:solidFill>
                  <a:srgbClr val="FF0000"/>
                </a:solidFill>
              </a:rPr>
              <a:t>1.F AZIONE DISINFETTANTE, BATTERICIDA, BATTERIOSTATICA</a:t>
            </a:r>
          </a:p>
        </p:txBody>
      </p:sp>
      <p:sp>
        <p:nvSpPr>
          <p:cNvPr id="102402" name="Segnaposto contenuto 2"/>
          <p:cNvSpPr>
            <a:spLocks noGrp="1"/>
          </p:cNvSpPr>
          <p:nvPr>
            <p:ph idx="1"/>
          </p:nvPr>
        </p:nvSpPr>
        <p:spPr>
          <a:xfrm>
            <a:off x="457200" y="1939925"/>
            <a:ext cx="8229600" cy="4876800"/>
          </a:xfrm>
        </p:spPr>
        <p:txBody>
          <a:bodyPr/>
          <a:lstStyle/>
          <a:p>
            <a:r>
              <a:rPr lang="it-IT" altLang="it-IT"/>
              <a:t>proprietà dei cationici che essendo caricati positivamente si legano alla membrana dei batteri caricata negativamente modificandone la permeabilità</a:t>
            </a:r>
          </a:p>
          <a:p>
            <a:endParaRPr lang="it-IT"/>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1.G AZIONE SOLUBILIZZANTE</a:t>
            </a:r>
          </a:p>
        </p:txBody>
      </p:sp>
      <p:sp>
        <p:nvSpPr>
          <p:cNvPr id="104450" name="Segnaposto contenuto 2"/>
          <p:cNvSpPr>
            <a:spLocks noGrp="1"/>
          </p:cNvSpPr>
          <p:nvPr>
            <p:ph idx="1"/>
          </p:nvPr>
        </p:nvSpPr>
        <p:spPr/>
        <p:txBody>
          <a:bodyPr/>
          <a:lstStyle/>
          <a:p>
            <a:r>
              <a:rPr lang="it-IT"/>
              <a:t>Vuol dire immettere in acqua o altro liquido idrofilo, sostanze comunemente idrofobe quali la lanolina, le vitamine liposolubili, oli essenziali, alcuni coloranti, ecc. </a:t>
            </a:r>
          </a:p>
          <a:p>
            <a:r>
              <a:rPr lang="it-IT"/>
              <a:t>Si utilizzano tensioattivi del tipo "</a:t>
            </a:r>
            <a:r>
              <a:rPr lang="it-IT">
                <a:solidFill>
                  <a:srgbClr val="FF0000"/>
                </a:solidFill>
              </a:rPr>
              <a:t>non ionico</a:t>
            </a:r>
            <a:r>
              <a:rPr lang="it-IT"/>
              <a:t>» che hanno la capacità di disperdere le goccioline di grasso nel liquido presente.</a:t>
            </a:r>
          </a:p>
          <a:p>
            <a:r>
              <a:rPr lang="it-IT"/>
              <a:t>Mentre i pigmenti in un fondotinta si disperdono grazie ad un tensioattivo </a:t>
            </a:r>
            <a:r>
              <a:rPr lang="it-IT">
                <a:solidFill>
                  <a:srgbClr val="FF0000"/>
                </a:solidFill>
              </a:rPr>
              <a:t>anionico.</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388" y="533400"/>
            <a:ext cx="8507412" cy="990600"/>
          </a:xfrm>
        </p:spPr>
        <p:txBody>
          <a:bodyPr>
            <a:normAutofit fontScale="90000"/>
          </a:bodyPr>
          <a:lstStyle/>
          <a:p>
            <a:pPr fontAlgn="auto">
              <a:spcAft>
                <a:spcPts val="0"/>
              </a:spcAft>
              <a:defRPr/>
            </a:pPr>
            <a:r>
              <a:rPr lang="it-IT" dirty="0">
                <a:solidFill>
                  <a:srgbClr val="FF0000"/>
                </a:solidFill>
              </a:rPr>
              <a:t>1.G AZIONE SOLUBILIZZANTE E DISPERDENTE</a:t>
            </a:r>
          </a:p>
        </p:txBody>
      </p:sp>
      <p:pic>
        <p:nvPicPr>
          <p:cNvPr id="106498" name="Picture 1" descr="page2image12222624"/>
          <p:cNvPicPr>
            <a:picLocks noGrp="1" noChangeAspect="1" noChangeArrowheads="1"/>
          </p:cNvPicPr>
          <p:nvPr>
            <p:ph idx="1"/>
          </p:nvPr>
        </p:nvPicPr>
        <p:blipFill>
          <a:blip r:embed="rId3"/>
          <a:srcRect/>
          <a:stretch>
            <a:fillRect/>
          </a:stretch>
        </p:blipFill>
        <p:spPr>
          <a:xfrm>
            <a:off x="4338638" y="1028700"/>
            <a:ext cx="4348162" cy="5124450"/>
          </a:xfrm>
        </p:spPr>
      </p:pic>
      <p:pic>
        <p:nvPicPr>
          <p:cNvPr id="106499" name="Immagine 7"/>
          <p:cNvPicPr>
            <a:picLocks noChangeAspect="1"/>
          </p:cNvPicPr>
          <p:nvPr/>
        </p:nvPicPr>
        <p:blipFill>
          <a:blip r:embed="rId4"/>
          <a:srcRect/>
          <a:stretch>
            <a:fillRect/>
          </a:stretch>
        </p:blipFill>
        <p:spPr bwMode="auto">
          <a:xfrm>
            <a:off x="74613" y="2057400"/>
            <a:ext cx="3344862" cy="3675063"/>
          </a:xfrm>
          <a:prstGeom prst="rect">
            <a:avLst/>
          </a:prstGeom>
          <a:noFill/>
          <a:ln w="9525">
            <a:noFill/>
            <a:miter lim="800000"/>
            <a:headEnd/>
            <a:tailEnd/>
          </a:ln>
        </p:spPr>
      </p:pic>
      <p:sp>
        <p:nvSpPr>
          <p:cNvPr id="9" name="Ovale 8">
            <a:extLst/>
          </p:cNvPr>
          <p:cNvSpPr/>
          <p:nvPr/>
        </p:nvSpPr>
        <p:spPr>
          <a:xfrm>
            <a:off x="2270125" y="3824288"/>
            <a:ext cx="393700" cy="2889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5" name="Ovale 54">
            <a:extLst/>
          </p:cNvPr>
          <p:cNvSpPr/>
          <p:nvPr/>
        </p:nvSpPr>
        <p:spPr>
          <a:xfrm>
            <a:off x="1976438" y="4652963"/>
            <a:ext cx="282575" cy="2524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06502" name="CasellaDiTesto 9"/>
          <p:cNvSpPr txBox="1">
            <a:spLocks noChangeArrowheads="1"/>
          </p:cNvSpPr>
          <p:nvPr/>
        </p:nvSpPr>
        <p:spPr bwMode="auto">
          <a:xfrm>
            <a:off x="3052763" y="3609975"/>
            <a:ext cx="1401762" cy="646113"/>
          </a:xfrm>
          <a:prstGeom prst="rect">
            <a:avLst/>
          </a:prstGeom>
          <a:noFill/>
          <a:ln w="9525">
            <a:noFill/>
            <a:miter lim="800000"/>
            <a:headEnd/>
            <a:tailEnd/>
          </a:ln>
        </p:spPr>
        <p:txBody>
          <a:bodyPr wrap="none">
            <a:spAutoFit/>
          </a:bodyPr>
          <a:lstStyle/>
          <a:p>
            <a:r>
              <a:rPr lang="it-IT"/>
              <a:t>Ingrediente </a:t>
            </a:r>
          </a:p>
          <a:p>
            <a:r>
              <a:rPr lang="it-IT"/>
              <a:t>liposolubile</a:t>
            </a:r>
          </a:p>
        </p:txBody>
      </p:sp>
      <p:sp>
        <p:nvSpPr>
          <p:cNvPr id="11" name="Freccia sinistra 10">
            <a:extLst/>
          </p:cNvPr>
          <p:cNvSpPr/>
          <p:nvPr/>
        </p:nvSpPr>
        <p:spPr>
          <a:xfrm>
            <a:off x="2754313" y="3933825"/>
            <a:ext cx="393700" cy="1238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06504" name="Picture 5" descr="page10image3653429104"/>
          <p:cNvPicPr>
            <a:picLocks noChangeAspect="1" noChangeArrowheads="1"/>
          </p:cNvPicPr>
          <p:nvPr/>
        </p:nvPicPr>
        <p:blipFill>
          <a:blip r:embed="rId5"/>
          <a:srcRect/>
          <a:stretch>
            <a:fillRect/>
          </a:stretch>
        </p:blipFill>
        <p:spPr bwMode="auto">
          <a:xfrm>
            <a:off x="0" y="0"/>
            <a:ext cx="101600" cy="139700"/>
          </a:xfrm>
          <a:prstGeom prst="rect">
            <a:avLst/>
          </a:prstGeom>
          <a:noFill/>
          <a:ln w="9525">
            <a:noFill/>
            <a:miter lim="800000"/>
            <a:headEnd/>
            <a:tailEnd/>
          </a:ln>
        </p:spPr>
      </p:pic>
      <p:pic>
        <p:nvPicPr>
          <p:cNvPr id="106505" name="Picture 6" descr="page10image3655784560"/>
          <p:cNvPicPr>
            <a:picLocks noChangeAspect="1" noChangeArrowheads="1"/>
          </p:cNvPicPr>
          <p:nvPr/>
        </p:nvPicPr>
        <p:blipFill>
          <a:blip r:embed="rId6"/>
          <a:srcRect/>
          <a:stretch>
            <a:fillRect/>
          </a:stretch>
        </p:blipFill>
        <p:spPr bwMode="auto">
          <a:xfrm>
            <a:off x="0" y="0"/>
            <a:ext cx="127000" cy="215900"/>
          </a:xfrm>
          <a:prstGeom prst="rect">
            <a:avLst/>
          </a:prstGeom>
          <a:noFill/>
          <a:ln w="9525">
            <a:noFill/>
            <a:miter lim="800000"/>
            <a:headEnd/>
            <a:tailEnd/>
          </a:ln>
        </p:spPr>
      </p:pic>
      <p:pic>
        <p:nvPicPr>
          <p:cNvPr id="106506" name="Picture 7" descr="page10image3654238352"/>
          <p:cNvPicPr>
            <a:picLocks noChangeAspect="1" noChangeArrowheads="1"/>
          </p:cNvPicPr>
          <p:nvPr/>
        </p:nvPicPr>
        <p:blipFill>
          <a:blip r:embed="rId7"/>
          <a:srcRect/>
          <a:stretch>
            <a:fillRect/>
          </a:stretch>
        </p:blipFill>
        <p:spPr bwMode="auto">
          <a:xfrm>
            <a:off x="0" y="0"/>
            <a:ext cx="101600" cy="139700"/>
          </a:xfrm>
          <a:prstGeom prst="rect">
            <a:avLst/>
          </a:prstGeom>
          <a:noFill/>
          <a:ln w="9525">
            <a:noFill/>
            <a:miter lim="800000"/>
            <a:headEnd/>
            <a:tailEnd/>
          </a:ln>
        </p:spPr>
      </p:pic>
      <p:pic>
        <p:nvPicPr>
          <p:cNvPr id="106507" name="Picture 8" descr="page10image3656018464"/>
          <p:cNvPicPr>
            <a:picLocks noChangeAspect="1" noChangeArrowheads="1"/>
          </p:cNvPicPr>
          <p:nvPr/>
        </p:nvPicPr>
        <p:blipFill>
          <a:blip r:embed="rId8"/>
          <a:srcRect/>
          <a:stretch>
            <a:fillRect/>
          </a:stretch>
        </p:blipFill>
        <p:spPr bwMode="auto">
          <a:xfrm>
            <a:off x="0" y="0"/>
            <a:ext cx="114300" cy="114300"/>
          </a:xfrm>
          <a:prstGeom prst="rect">
            <a:avLst/>
          </a:prstGeom>
          <a:noFill/>
          <a:ln w="9525">
            <a:noFill/>
            <a:miter lim="800000"/>
            <a:headEnd/>
            <a:tailEnd/>
          </a:ln>
        </p:spPr>
      </p:pic>
      <p:pic>
        <p:nvPicPr>
          <p:cNvPr id="106508" name="Picture 9" descr="page10image3698528480"/>
          <p:cNvPicPr>
            <a:picLocks noChangeAspect="1" noChangeArrowheads="1"/>
          </p:cNvPicPr>
          <p:nvPr/>
        </p:nvPicPr>
        <p:blipFill>
          <a:blip r:embed="rId9"/>
          <a:srcRect/>
          <a:stretch>
            <a:fillRect/>
          </a:stretch>
        </p:blipFill>
        <p:spPr bwMode="auto">
          <a:xfrm>
            <a:off x="0" y="0"/>
            <a:ext cx="101600" cy="215900"/>
          </a:xfrm>
          <a:prstGeom prst="rect">
            <a:avLst/>
          </a:prstGeom>
          <a:noFill/>
          <a:ln w="9525">
            <a:noFill/>
            <a:miter lim="800000"/>
            <a:headEnd/>
            <a:tailEnd/>
          </a:ln>
        </p:spPr>
      </p:pic>
      <p:pic>
        <p:nvPicPr>
          <p:cNvPr id="106509" name="Picture 10" descr="page10image3698534864"/>
          <p:cNvPicPr>
            <a:picLocks noChangeAspect="1" noChangeArrowheads="1"/>
          </p:cNvPicPr>
          <p:nvPr/>
        </p:nvPicPr>
        <p:blipFill>
          <a:blip r:embed="rId10"/>
          <a:srcRect/>
          <a:stretch>
            <a:fillRect/>
          </a:stretch>
        </p:blipFill>
        <p:spPr bwMode="auto">
          <a:xfrm>
            <a:off x="0" y="0"/>
            <a:ext cx="114300" cy="114300"/>
          </a:xfrm>
          <a:prstGeom prst="rect">
            <a:avLst/>
          </a:prstGeom>
          <a:noFill/>
          <a:ln w="9525">
            <a:noFill/>
            <a:miter lim="800000"/>
            <a:headEnd/>
            <a:tailEnd/>
          </a:ln>
        </p:spPr>
      </p:pic>
      <p:pic>
        <p:nvPicPr>
          <p:cNvPr id="106510" name="Picture 11" descr="page10image3656089024"/>
          <p:cNvPicPr>
            <a:picLocks noChangeAspect="1" noChangeArrowheads="1"/>
          </p:cNvPicPr>
          <p:nvPr/>
        </p:nvPicPr>
        <p:blipFill>
          <a:blip r:embed="rId11"/>
          <a:srcRect/>
          <a:stretch>
            <a:fillRect/>
          </a:stretch>
        </p:blipFill>
        <p:spPr bwMode="auto">
          <a:xfrm>
            <a:off x="0" y="0"/>
            <a:ext cx="114300" cy="114300"/>
          </a:xfrm>
          <a:prstGeom prst="rect">
            <a:avLst/>
          </a:prstGeom>
          <a:noFill/>
          <a:ln w="9525">
            <a:noFill/>
            <a:miter lim="800000"/>
            <a:headEnd/>
            <a:tailEnd/>
          </a:ln>
        </p:spPr>
      </p:pic>
      <p:pic>
        <p:nvPicPr>
          <p:cNvPr id="106511" name="Picture 12" descr="page10image3656876656"/>
          <p:cNvPicPr>
            <a:picLocks noChangeAspect="1" noChangeArrowheads="1"/>
          </p:cNvPicPr>
          <p:nvPr/>
        </p:nvPicPr>
        <p:blipFill>
          <a:blip r:embed="rId12"/>
          <a:srcRect/>
          <a:stretch>
            <a:fillRect/>
          </a:stretch>
        </p:blipFill>
        <p:spPr bwMode="auto">
          <a:xfrm>
            <a:off x="0" y="0"/>
            <a:ext cx="127000" cy="88900"/>
          </a:xfrm>
          <a:prstGeom prst="rect">
            <a:avLst/>
          </a:prstGeom>
          <a:noFill/>
          <a:ln w="9525">
            <a:noFill/>
            <a:miter lim="800000"/>
            <a:headEnd/>
            <a:tailEnd/>
          </a:ln>
        </p:spPr>
      </p:pic>
      <p:pic>
        <p:nvPicPr>
          <p:cNvPr id="106512" name="Picture 13" descr="page10image3656876864"/>
          <p:cNvPicPr>
            <a:picLocks noChangeAspect="1" noChangeArrowheads="1"/>
          </p:cNvPicPr>
          <p:nvPr/>
        </p:nvPicPr>
        <p:blipFill>
          <a:blip r:embed="rId13"/>
          <a:srcRect/>
          <a:stretch>
            <a:fillRect/>
          </a:stretch>
        </p:blipFill>
        <p:spPr bwMode="auto">
          <a:xfrm>
            <a:off x="0" y="0"/>
            <a:ext cx="139700" cy="114300"/>
          </a:xfrm>
          <a:prstGeom prst="rect">
            <a:avLst/>
          </a:prstGeom>
          <a:noFill/>
          <a:ln w="9525">
            <a:noFill/>
            <a:miter lim="800000"/>
            <a:headEnd/>
            <a:tailEnd/>
          </a:ln>
        </p:spPr>
      </p:pic>
      <p:pic>
        <p:nvPicPr>
          <p:cNvPr id="106513" name="Picture 14" descr="page10image3654238560"/>
          <p:cNvPicPr>
            <a:picLocks noChangeAspect="1" noChangeArrowheads="1"/>
          </p:cNvPicPr>
          <p:nvPr/>
        </p:nvPicPr>
        <p:blipFill>
          <a:blip r:embed="rId14"/>
          <a:srcRect/>
          <a:stretch>
            <a:fillRect/>
          </a:stretch>
        </p:blipFill>
        <p:spPr bwMode="auto">
          <a:xfrm>
            <a:off x="0" y="0"/>
            <a:ext cx="114300" cy="114300"/>
          </a:xfrm>
          <a:prstGeom prst="rect">
            <a:avLst/>
          </a:prstGeom>
          <a:noFill/>
          <a:ln w="9525">
            <a:noFill/>
            <a:miter lim="800000"/>
            <a:headEnd/>
            <a:tailEnd/>
          </a:ln>
        </p:spPr>
      </p:pic>
      <p:pic>
        <p:nvPicPr>
          <p:cNvPr id="106514" name="Picture 15" descr="page10image3698524368"/>
          <p:cNvPicPr>
            <a:picLocks noChangeAspect="1" noChangeArrowheads="1"/>
          </p:cNvPicPr>
          <p:nvPr/>
        </p:nvPicPr>
        <p:blipFill>
          <a:blip r:embed="rId15"/>
          <a:srcRect/>
          <a:stretch>
            <a:fillRect/>
          </a:stretch>
        </p:blipFill>
        <p:spPr bwMode="auto">
          <a:xfrm>
            <a:off x="0" y="0"/>
            <a:ext cx="88900" cy="215900"/>
          </a:xfrm>
          <a:prstGeom prst="rect">
            <a:avLst/>
          </a:prstGeom>
          <a:noFill/>
          <a:ln w="9525">
            <a:noFill/>
            <a:miter lim="800000"/>
            <a:headEnd/>
            <a:tailEnd/>
          </a:ln>
        </p:spPr>
      </p:pic>
      <p:pic>
        <p:nvPicPr>
          <p:cNvPr id="106515" name="Picture 16" descr="page10image3656318032"/>
          <p:cNvPicPr>
            <a:picLocks noChangeAspect="1" noChangeArrowheads="1"/>
          </p:cNvPicPr>
          <p:nvPr/>
        </p:nvPicPr>
        <p:blipFill>
          <a:blip r:embed="rId16"/>
          <a:srcRect/>
          <a:stretch>
            <a:fillRect/>
          </a:stretch>
        </p:blipFill>
        <p:spPr bwMode="auto">
          <a:xfrm>
            <a:off x="0" y="0"/>
            <a:ext cx="88900" cy="215900"/>
          </a:xfrm>
          <a:prstGeom prst="rect">
            <a:avLst/>
          </a:prstGeom>
          <a:noFill/>
          <a:ln w="9525">
            <a:noFill/>
            <a:miter lim="800000"/>
            <a:headEnd/>
            <a:tailEnd/>
          </a:ln>
        </p:spPr>
      </p:pic>
      <p:pic>
        <p:nvPicPr>
          <p:cNvPr id="106516" name="Picture 17" descr="page10image3655855456"/>
          <p:cNvPicPr>
            <a:picLocks noChangeAspect="1" noChangeArrowheads="1"/>
          </p:cNvPicPr>
          <p:nvPr/>
        </p:nvPicPr>
        <p:blipFill>
          <a:blip r:embed="rId17"/>
          <a:srcRect/>
          <a:stretch>
            <a:fillRect/>
          </a:stretch>
        </p:blipFill>
        <p:spPr bwMode="auto">
          <a:xfrm>
            <a:off x="0" y="0"/>
            <a:ext cx="88900" cy="215900"/>
          </a:xfrm>
          <a:prstGeom prst="rect">
            <a:avLst/>
          </a:prstGeom>
          <a:noFill/>
          <a:ln w="9525">
            <a:noFill/>
            <a:miter lim="800000"/>
            <a:headEnd/>
            <a:tailEnd/>
          </a:ln>
        </p:spPr>
      </p:pic>
      <p:pic>
        <p:nvPicPr>
          <p:cNvPr id="106517" name="Picture 18" descr="page10image3656327536"/>
          <p:cNvPicPr>
            <a:picLocks noChangeAspect="1" noChangeArrowheads="1"/>
          </p:cNvPicPr>
          <p:nvPr/>
        </p:nvPicPr>
        <p:blipFill>
          <a:blip r:embed="rId18"/>
          <a:srcRect/>
          <a:stretch>
            <a:fillRect/>
          </a:stretch>
        </p:blipFill>
        <p:spPr bwMode="auto">
          <a:xfrm>
            <a:off x="0" y="0"/>
            <a:ext cx="165100" cy="215900"/>
          </a:xfrm>
          <a:prstGeom prst="rect">
            <a:avLst/>
          </a:prstGeom>
          <a:noFill/>
          <a:ln w="9525">
            <a:noFill/>
            <a:miter lim="800000"/>
            <a:headEnd/>
            <a:tailEnd/>
          </a:ln>
        </p:spPr>
      </p:pic>
      <p:pic>
        <p:nvPicPr>
          <p:cNvPr id="106518" name="Picture 19" descr="page10image3698557552"/>
          <p:cNvPicPr>
            <a:picLocks noChangeAspect="1" noChangeArrowheads="1"/>
          </p:cNvPicPr>
          <p:nvPr/>
        </p:nvPicPr>
        <p:blipFill>
          <a:blip r:embed="rId19"/>
          <a:srcRect/>
          <a:stretch>
            <a:fillRect/>
          </a:stretch>
        </p:blipFill>
        <p:spPr bwMode="auto">
          <a:xfrm>
            <a:off x="0" y="0"/>
            <a:ext cx="88900" cy="203200"/>
          </a:xfrm>
          <a:prstGeom prst="rect">
            <a:avLst/>
          </a:prstGeom>
          <a:noFill/>
          <a:ln w="9525">
            <a:noFill/>
            <a:miter lim="800000"/>
            <a:headEnd/>
            <a:tailEnd/>
          </a:ln>
        </p:spPr>
      </p:pic>
      <p:pic>
        <p:nvPicPr>
          <p:cNvPr id="106519" name="Picture 20" descr="page10image3655537696"/>
          <p:cNvPicPr>
            <a:picLocks noChangeAspect="1" noChangeArrowheads="1"/>
          </p:cNvPicPr>
          <p:nvPr/>
        </p:nvPicPr>
        <p:blipFill>
          <a:blip r:embed="rId20"/>
          <a:srcRect/>
          <a:stretch>
            <a:fillRect/>
          </a:stretch>
        </p:blipFill>
        <p:spPr bwMode="auto">
          <a:xfrm>
            <a:off x="0" y="0"/>
            <a:ext cx="88900" cy="88900"/>
          </a:xfrm>
          <a:prstGeom prst="rect">
            <a:avLst/>
          </a:prstGeom>
          <a:noFill/>
          <a:ln w="9525">
            <a:noFill/>
            <a:miter lim="800000"/>
            <a:headEnd/>
            <a:tailEnd/>
          </a:ln>
        </p:spPr>
      </p:pic>
      <p:pic>
        <p:nvPicPr>
          <p:cNvPr id="106520" name="Picture 21" descr="page10image3656194880"/>
          <p:cNvPicPr>
            <a:picLocks noChangeAspect="1" noChangeArrowheads="1"/>
          </p:cNvPicPr>
          <p:nvPr/>
        </p:nvPicPr>
        <p:blipFill>
          <a:blip r:embed="rId21"/>
          <a:srcRect/>
          <a:stretch>
            <a:fillRect/>
          </a:stretch>
        </p:blipFill>
        <p:spPr bwMode="auto">
          <a:xfrm>
            <a:off x="0" y="0"/>
            <a:ext cx="88900" cy="88900"/>
          </a:xfrm>
          <a:prstGeom prst="rect">
            <a:avLst/>
          </a:prstGeom>
          <a:noFill/>
          <a:ln w="9525">
            <a:noFill/>
            <a:miter lim="800000"/>
            <a:headEnd/>
            <a:tailEnd/>
          </a:ln>
        </p:spPr>
      </p:pic>
      <p:pic>
        <p:nvPicPr>
          <p:cNvPr id="106521" name="Picture 22" descr="page10image3653381904"/>
          <p:cNvPicPr>
            <a:picLocks noChangeAspect="1" noChangeArrowheads="1"/>
          </p:cNvPicPr>
          <p:nvPr/>
        </p:nvPicPr>
        <p:blipFill>
          <a:blip r:embed="rId22"/>
          <a:srcRect/>
          <a:stretch>
            <a:fillRect/>
          </a:stretch>
        </p:blipFill>
        <p:spPr bwMode="auto">
          <a:xfrm>
            <a:off x="0" y="0"/>
            <a:ext cx="88900" cy="88900"/>
          </a:xfrm>
          <a:prstGeom prst="rect">
            <a:avLst/>
          </a:prstGeom>
          <a:noFill/>
          <a:ln w="9525">
            <a:noFill/>
            <a:miter lim="800000"/>
            <a:headEnd/>
            <a:tailEnd/>
          </a:ln>
        </p:spPr>
      </p:pic>
      <p:pic>
        <p:nvPicPr>
          <p:cNvPr id="106522" name="Picture 24" descr="page10image11401440"/>
          <p:cNvPicPr>
            <a:picLocks noChangeAspect="1" noChangeArrowheads="1"/>
          </p:cNvPicPr>
          <p:nvPr/>
        </p:nvPicPr>
        <p:blipFill>
          <a:blip r:embed="rId15"/>
          <a:srcRect/>
          <a:stretch>
            <a:fillRect/>
          </a:stretch>
        </p:blipFill>
        <p:spPr bwMode="auto">
          <a:xfrm>
            <a:off x="0" y="0"/>
            <a:ext cx="88900" cy="215900"/>
          </a:xfrm>
          <a:prstGeom prst="rect">
            <a:avLst/>
          </a:prstGeom>
          <a:noFill/>
          <a:ln w="9525">
            <a:noFill/>
            <a:miter lim="800000"/>
            <a:headEnd/>
            <a:tailEnd/>
          </a:ln>
        </p:spPr>
      </p:pic>
      <p:pic>
        <p:nvPicPr>
          <p:cNvPr id="106523" name="Picture 25" descr="page10image13369344"/>
          <p:cNvPicPr>
            <a:picLocks noChangeAspect="1" noChangeArrowheads="1"/>
          </p:cNvPicPr>
          <p:nvPr/>
        </p:nvPicPr>
        <p:blipFill>
          <a:blip r:embed="rId16"/>
          <a:srcRect/>
          <a:stretch>
            <a:fillRect/>
          </a:stretch>
        </p:blipFill>
        <p:spPr bwMode="auto">
          <a:xfrm>
            <a:off x="0" y="0"/>
            <a:ext cx="88900" cy="215900"/>
          </a:xfrm>
          <a:prstGeom prst="rect">
            <a:avLst/>
          </a:prstGeom>
          <a:noFill/>
          <a:ln w="9525">
            <a:noFill/>
            <a:miter lim="800000"/>
            <a:headEnd/>
            <a:tailEnd/>
          </a:ln>
        </p:spPr>
      </p:pic>
      <p:pic>
        <p:nvPicPr>
          <p:cNvPr id="106524" name="Picture 29" descr="page10image11401888"/>
          <p:cNvPicPr>
            <a:picLocks noChangeAspect="1" noChangeArrowheads="1"/>
          </p:cNvPicPr>
          <p:nvPr/>
        </p:nvPicPr>
        <p:blipFill>
          <a:blip r:embed="rId20"/>
          <a:srcRect/>
          <a:stretch>
            <a:fillRect/>
          </a:stretch>
        </p:blipFill>
        <p:spPr bwMode="auto">
          <a:xfrm>
            <a:off x="0" y="0"/>
            <a:ext cx="88900" cy="88900"/>
          </a:xfrm>
          <a:prstGeom prst="rect">
            <a:avLst/>
          </a:prstGeom>
          <a:noFill/>
          <a:ln w="9525">
            <a:noFill/>
            <a:miter lim="800000"/>
            <a:headEnd/>
            <a:tailEnd/>
          </a:ln>
        </p:spPr>
      </p:pic>
      <p:pic>
        <p:nvPicPr>
          <p:cNvPr id="106525" name="Picture 30" descr="page10image11401664"/>
          <p:cNvPicPr>
            <a:picLocks noChangeAspect="1" noChangeArrowheads="1"/>
          </p:cNvPicPr>
          <p:nvPr/>
        </p:nvPicPr>
        <p:blipFill>
          <a:blip r:embed="rId21"/>
          <a:srcRect/>
          <a:stretch>
            <a:fillRect/>
          </a:stretch>
        </p:blipFill>
        <p:spPr bwMode="auto">
          <a:xfrm>
            <a:off x="0" y="0"/>
            <a:ext cx="88900" cy="88900"/>
          </a:xfrm>
          <a:prstGeom prst="rect">
            <a:avLst/>
          </a:prstGeom>
          <a:noFill/>
          <a:ln w="9525">
            <a:noFill/>
            <a:miter lim="800000"/>
            <a:headEnd/>
            <a:tailEnd/>
          </a:ln>
        </p:spPr>
      </p:pic>
      <p:pic>
        <p:nvPicPr>
          <p:cNvPr id="106526" name="Picture 31" descr="page10image7159872"/>
          <p:cNvPicPr>
            <a:picLocks noChangeAspect="1" noChangeArrowheads="1"/>
          </p:cNvPicPr>
          <p:nvPr/>
        </p:nvPicPr>
        <p:blipFill>
          <a:blip r:embed="rId22"/>
          <a:srcRect/>
          <a:stretch>
            <a:fillRect/>
          </a:stretch>
        </p:blipFill>
        <p:spPr bwMode="auto">
          <a:xfrm>
            <a:off x="0" y="0"/>
            <a:ext cx="88900" cy="88900"/>
          </a:xfrm>
          <a:prstGeom prst="rect">
            <a:avLst/>
          </a:prstGeom>
          <a:noFill/>
          <a:ln w="9525">
            <a:noFill/>
            <a:miter lim="800000"/>
            <a:headEnd/>
            <a:tailEnd/>
          </a:ln>
        </p:spPr>
      </p:pic>
      <p:pic>
        <p:nvPicPr>
          <p:cNvPr id="106527" name="Picture 38" descr="page10image11401888"/>
          <p:cNvPicPr>
            <a:picLocks noChangeAspect="1" noChangeArrowheads="1"/>
          </p:cNvPicPr>
          <p:nvPr/>
        </p:nvPicPr>
        <p:blipFill>
          <a:blip r:embed="rId20"/>
          <a:srcRect/>
          <a:stretch>
            <a:fillRect/>
          </a:stretch>
        </p:blipFill>
        <p:spPr bwMode="auto">
          <a:xfrm>
            <a:off x="0" y="0"/>
            <a:ext cx="88900" cy="88900"/>
          </a:xfrm>
          <a:prstGeom prst="rect">
            <a:avLst/>
          </a:prstGeom>
          <a:noFill/>
          <a:ln w="9525">
            <a:noFill/>
            <a:miter lim="800000"/>
            <a:headEnd/>
            <a:tailEnd/>
          </a:ln>
        </p:spPr>
      </p:pic>
      <p:pic>
        <p:nvPicPr>
          <p:cNvPr id="106528" name="Picture 39" descr="page10image11401664"/>
          <p:cNvPicPr>
            <a:picLocks noChangeAspect="1" noChangeArrowheads="1"/>
          </p:cNvPicPr>
          <p:nvPr/>
        </p:nvPicPr>
        <p:blipFill>
          <a:blip r:embed="rId21"/>
          <a:srcRect/>
          <a:stretch>
            <a:fillRect/>
          </a:stretch>
        </p:blipFill>
        <p:spPr bwMode="auto">
          <a:xfrm>
            <a:off x="0" y="0"/>
            <a:ext cx="88900" cy="88900"/>
          </a:xfrm>
          <a:prstGeom prst="rect">
            <a:avLst/>
          </a:prstGeom>
          <a:noFill/>
          <a:ln w="9525">
            <a:noFill/>
            <a:miter lim="800000"/>
            <a:headEnd/>
            <a:tailEnd/>
          </a:ln>
        </p:spPr>
      </p:pic>
      <p:sp>
        <p:nvSpPr>
          <p:cNvPr id="106529" name="CasellaDiTesto 2"/>
          <p:cNvSpPr txBox="1">
            <a:spLocks noChangeArrowheads="1"/>
          </p:cNvSpPr>
          <p:nvPr/>
        </p:nvSpPr>
        <p:spPr bwMode="auto">
          <a:xfrm>
            <a:off x="0" y="3332163"/>
            <a:ext cx="1184275" cy="277812"/>
          </a:xfrm>
          <a:prstGeom prst="rect">
            <a:avLst/>
          </a:prstGeom>
          <a:noFill/>
          <a:ln w="9525">
            <a:noFill/>
            <a:miter lim="800000"/>
            <a:headEnd/>
            <a:tailEnd/>
          </a:ln>
        </p:spPr>
        <p:txBody>
          <a:bodyPr wrap="none">
            <a:spAutoFit/>
          </a:bodyPr>
          <a:lstStyle/>
          <a:p>
            <a:r>
              <a:rPr lang="it-IT" sz="1200"/>
              <a:t>TENSIATTIVO</a:t>
            </a:r>
          </a:p>
        </p:txBody>
      </p:sp>
      <p:sp>
        <p:nvSpPr>
          <p:cNvPr id="106530" name="CasellaDiTesto 3"/>
          <p:cNvSpPr txBox="1">
            <a:spLocks noChangeArrowheads="1"/>
          </p:cNvSpPr>
          <p:nvPr/>
        </p:nvSpPr>
        <p:spPr bwMode="auto">
          <a:xfrm>
            <a:off x="0" y="4668838"/>
            <a:ext cx="841375" cy="277812"/>
          </a:xfrm>
          <a:prstGeom prst="rect">
            <a:avLst/>
          </a:prstGeom>
          <a:noFill/>
          <a:ln w="9525">
            <a:noFill/>
            <a:miter lim="800000"/>
            <a:headEnd/>
            <a:tailEnd/>
          </a:ln>
        </p:spPr>
        <p:txBody>
          <a:bodyPr>
            <a:spAutoFit/>
          </a:bodyPr>
          <a:lstStyle/>
          <a:p>
            <a:r>
              <a:rPr lang="it-IT" sz="1200"/>
              <a:t>MICELLA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a:xfrm>
            <a:off x="250825" y="533400"/>
            <a:ext cx="8435975" cy="990600"/>
          </a:xfrm>
        </p:spPr>
        <p:txBody>
          <a:bodyPr>
            <a:normAutofit fontScale="90000"/>
          </a:bodyPr>
          <a:lstStyle/>
          <a:p>
            <a:pPr fontAlgn="auto">
              <a:spcAft>
                <a:spcPts val="0"/>
              </a:spcAft>
              <a:defRPr/>
            </a:pPr>
            <a:r>
              <a:rPr lang="it-IT" dirty="0">
                <a:solidFill>
                  <a:srgbClr val="FF0000"/>
                </a:solidFill>
              </a:rPr>
              <a:t>ARTICOLO 2 (REGOLAMENTO CE N.1223/2009)</a:t>
            </a:r>
            <a:endParaRPr lang="it-IT" dirty="0"/>
          </a:p>
        </p:txBody>
      </p:sp>
      <p:sp>
        <p:nvSpPr>
          <p:cNvPr id="21506" name="Segnaposto contenuto 2"/>
          <p:cNvSpPr>
            <a:spLocks noGrp="1"/>
          </p:cNvSpPr>
          <p:nvPr>
            <p:ph idx="1"/>
          </p:nvPr>
        </p:nvSpPr>
        <p:spPr/>
        <p:txBody>
          <a:bodyPr/>
          <a:lstStyle/>
          <a:p>
            <a:r>
              <a:rPr lang="it-IT"/>
              <a:t>Definisce il prodotto cosmetico come </a:t>
            </a:r>
            <a:r>
              <a:rPr lang="it-IT" i="1"/>
              <a:t>qualsiasi sostanza o miscela destinata ad essere applicata sulle superfici esterne del corpo umano (epidermide, sistema pilifero e capelli, unghie, labbra, organi genitali esterni) oppure sui denti e sulle mucose della bocca allo scopo </a:t>
            </a:r>
            <a:r>
              <a:rPr lang="it-IT" b="1" i="1"/>
              <a:t>esclusivamente</a:t>
            </a:r>
            <a:r>
              <a:rPr lang="it-IT" i="1"/>
              <a:t> e prevalentemente di pulirli, profumarli, modificarne l’aspetto, proteggerli, mantenere in buono stato la superficie esterna del corpo umano o correggere gli odori corporei</a:t>
            </a:r>
          </a:p>
          <a:p>
            <a:endParaRPr lang="it-IT"/>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2. LE SOSTANZE LIPOFILE</a:t>
            </a:r>
          </a:p>
        </p:txBody>
      </p:sp>
      <p:sp>
        <p:nvSpPr>
          <p:cNvPr id="3" name="Segnaposto contenuto 2"/>
          <p:cNvSpPr>
            <a:spLocks noGrp="1"/>
          </p:cNvSpPr>
          <p:nvPr>
            <p:ph idx="1"/>
          </p:nvPr>
        </p:nvSpPr>
        <p:spPr/>
        <p:txBody>
          <a:bodyPr rtlCol="0">
            <a:normAutofit/>
          </a:bodyPr>
          <a:lstStyle/>
          <a:p>
            <a:pPr marL="0" indent="0" fontAlgn="auto">
              <a:spcAft>
                <a:spcPts val="0"/>
              </a:spcAft>
              <a:buFont typeface="Arial" pitchFamily="34" charset="0"/>
              <a:buNone/>
              <a:defRPr/>
            </a:pPr>
            <a:r>
              <a:rPr lang="it-IT" dirty="0"/>
              <a:t>Sono immiscibili in acqua se non con l’aggiunta di sostanze tensioattive e costituiscono la parte </a:t>
            </a:r>
            <a:r>
              <a:rPr lang="it-IT" dirty="0">
                <a:solidFill>
                  <a:srgbClr val="FF0000"/>
                </a:solidFill>
              </a:rPr>
              <a:t>LIPOFILA</a:t>
            </a:r>
            <a:r>
              <a:rPr lang="it-IT" dirty="0"/>
              <a:t> (ovvero la «fase grassa») delle creme :</a:t>
            </a:r>
          </a:p>
          <a:p>
            <a:pPr marL="0" indent="0" fontAlgn="auto">
              <a:spcAft>
                <a:spcPts val="0"/>
              </a:spcAft>
              <a:buFont typeface="Arial" pitchFamily="34" charset="0"/>
              <a:buNone/>
              <a:defRPr/>
            </a:pPr>
            <a:endParaRPr lang="it-IT" dirty="0"/>
          </a:p>
          <a:p>
            <a:pPr marL="182880" indent="-182880" fontAlgn="auto">
              <a:spcAft>
                <a:spcPts val="0"/>
              </a:spcAft>
              <a:buFont typeface="Arial" pitchFamily="34" charset="0"/>
              <a:buChar char="•"/>
              <a:defRPr/>
            </a:pPr>
            <a:r>
              <a:rPr lang="it-IT" dirty="0"/>
              <a:t>Capacità di scorrimento o azione lubrificante</a:t>
            </a:r>
          </a:p>
          <a:p>
            <a:pPr marL="182880" indent="-182880" fontAlgn="auto">
              <a:spcAft>
                <a:spcPts val="0"/>
              </a:spcAft>
              <a:buFont typeface="Arial" pitchFamily="34" charset="0"/>
              <a:buChar char="•"/>
              <a:defRPr/>
            </a:pPr>
            <a:r>
              <a:rPr lang="it-IT" dirty="0"/>
              <a:t>Azione emolliente e </a:t>
            </a:r>
            <a:r>
              <a:rPr lang="it-IT" dirty="0" err="1"/>
              <a:t>surgrassante</a:t>
            </a:r>
            <a:endParaRPr lang="it-IT" dirty="0"/>
          </a:p>
          <a:p>
            <a:pPr marL="182880" indent="-182880" fontAlgn="auto">
              <a:spcAft>
                <a:spcPts val="0"/>
              </a:spcAft>
              <a:buFont typeface="Arial" pitchFamily="34" charset="0"/>
              <a:buChar char="•"/>
              <a:defRPr/>
            </a:pPr>
            <a:r>
              <a:rPr lang="it-IT" dirty="0"/>
              <a:t>Azione filmogene</a:t>
            </a:r>
          </a:p>
          <a:p>
            <a:pPr marL="0" indent="0" fontAlgn="auto">
              <a:spcAft>
                <a:spcPts val="0"/>
              </a:spcAft>
              <a:buFont typeface="Arial" pitchFamily="34" charset="0"/>
              <a:buNone/>
              <a:defRPr/>
            </a:pPr>
            <a:endParaRPr lang="it-IT"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fontAlgn="auto">
              <a:spcAft>
                <a:spcPts val="0"/>
              </a:spcAft>
              <a:defRPr/>
            </a:pPr>
            <a:r>
              <a:rPr lang="it-IT" altLang="it-IT" dirty="0">
                <a:solidFill>
                  <a:srgbClr val="FF0000"/>
                </a:solidFill>
              </a:rPr>
              <a:t>2.  LIPIDI</a:t>
            </a:r>
          </a:p>
        </p:txBody>
      </p:sp>
      <p:sp>
        <p:nvSpPr>
          <p:cNvPr id="27651" name="Rectangle 3"/>
          <p:cNvSpPr>
            <a:spLocks noGrp="1" noChangeArrowheads="1"/>
          </p:cNvSpPr>
          <p:nvPr>
            <p:ph idx="1"/>
          </p:nvPr>
        </p:nvSpPr>
        <p:spPr/>
        <p:txBody>
          <a:bodyPr rtlCol="0">
            <a:normAutofit lnSpcReduction="10000"/>
          </a:bodyPr>
          <a:lstStyle/>
          <a:p>
            <a:pPr marL="182880" indent="-182880" fontAlgn="auto">
              <a:lnSpc>
                <a:spcPct val="90000"/>
              </a:lnSpc>
              <a:spcAft>
                <a:spcPts val="0"/>
              </a:spcAft>
              <a:buFont typeface="Arial" pitchFamily="34" charset="0"/>
              <a:buChar char="•"/>
              <a:defRPr/>
            </a:pPr>
            <a:r>
              <a:rPr lang="it-IT" altLang="it-IT" sz="2800" dirty="0"/>
              <a:t>I lipidi presenti nel sebo sono: </a:t>
            </a:r>
          </a:p>
          <a:p>
            <a:pPr marL="182880" indent="-182880" fontAlgn="auto">
              <a:lnSpc>
                <a:spcPct val="90000"/>
              </a:lnSpc>
              <a:spcAft>
                <a:spcPts val="0"/>
              </a:spcAft>
              <a:buFontTx/>
              <a:buNone/>
              <a:defRPr/>
            </a:pPr>
            <a:r>
              <a:rPr lang="it-IT" altLang="it-IT" sz="2800" dirty="0"/>
              <a:t>	- </a:t>
            </a:r>
            <a:r>
              <a:rPr lang="it-IT" altLang="it-IT" sz="2800" dirty="0" err="1"/>
              <a:t>squalene</a:t>
            </a:r>
            <a:r>
              <a:rPr lang="it-IT" altLang="it-IT" sz="2800" dirty="0"/>
              <a:t>, trigliceridi, cere, esteri   sterolici con funzione </a:t>
            </a:r>
            <a:r>
              <a:rPr lang="it-IT" altLang="it-IT" sz="2800" b="1" i="1" dirty="0"/>
              <a:t>lubrificante, filmogena</a:t>
            </a:r>
          </a:p>
          <a:p>
            <a:pPr marL="182880" indent="-182880" fontAlgn="auto">
              <a:lnSpc>
                <a:spcPct val="90000"/>
              </a:lnSpc>
              <a:spcAft>
                <a:spcPts val="0"/>
              </a:spcAft>
              <a:buFontTx/>
              <a:buNone/>
              <a:defRPr/>
            </a:pPr>
            <a:r>
              <a:rPr lang="it-IT" altLang="it-IT" sz="2800" i="1" dirty="0"/>
              <a:t>	- </a:t>
            </a:r>
            <a:r>
              <a:rPr lang="it-IT" altLang="it-IT" sz="2800" dirty="0"/>
              <a:t>acidi grassi liberi con funzione </a:t>
            </a:r>
            <a:r>
              <a:rPr lang="it-IT" altLang="it-IT" sz="2800" b="1" i="1" dirty="0"/>
              <a:t>antimicrobica</a:t>
            </a:r>
          </a:p>
          <a:p>
            <a:pPr marL="182880" indent="-182880" fontAlgn="auto">
              <a:lnSpc>
                <a:spcPct val="90000"/>
              </a:lnSpc>
              <a:spcAft>
                <a:spcPts val="0"/>
              </a:spcAft>
              <a:buFontTx/>
              <a:buNone/>
              <a:defRPr/>
            </a:pPr>
            <a:r>
              <a:rPr lang="it-IT" altLang="it-IT" sz="2800" i="1" dirty="0"/>
              <a:t>	- </a:t>
            </a:r>
            <a:r>
              <a:rPr lang="it-IT" altLang="it-IT" sz="2800" dirty="0"/>
              <a:t>colesterolo libero con </a:t>
            </a:r>
            <a:r>
              <a:rPr lang="it-IT" altLang="it-IT" sz="2800" dirty="0" err="1"/>
              <a:t>funz.</a:t>
            </a:r>
            <a:r>
              <a:rPr lang="it-IT" altLang="it-IT" sz="2800" b="1" i="1" dirty="0" err="1"/>
              <a:t>emolliente</a:t>
            </a:r>
            <a:r>
              <a:rPr lang="it-IT" altLang="it-IT" sz="2800" b="1" i="1" dirty="0"/>
              <a:t>, idratante</a:t>
            </a:r>
          </a:p>
          <a:p>
            <a:pPr marL="182880" indent="-182880" fontAlgn="auto">
              <a:lnSpc>
                <a:spcPct val="90000"/>
              </a:lnSpc>
              <a:spcAft>
                <a:spcPts val="0"/>
              </a:spcAft>
              <a:buFont typeface="Arial" pitchFamily="34" charset="0"/>
              <a:buChar char="•"/>
              <a:defRPr/>
            </a:pPr>
            <a:r>
              <a:rPr lang="it-IT" altLang="it-IT" sz="2800" dirty="0"/>
              <a:t>A seconda della </a:t>
            </a:r>
            <a:r>
              <a:rPr lang="it-IT" altLang="it-IT" sz="2800" b="1" dirty="0"/>
              <a:t>provenienza</a:t>
            </a:r>
            <a:r>
              <a:rPr lang="it-IT" altLang="it-IT" sz="2800" dirty="0"/>
              <a:t> si riconoscono:</a:t>
            </a:r>
          </a:p>
          <a:p>
            <a:pPr marL="182880" indent="-182880" fontAlgn="auto">
              <a:lnSpc>
                <a:spcPct val="90000"/>
              </a:lnSpc>
              <a:spcAft>
                <a:spcPts val="0"/>
              </a:spcAft>
              <a:buFontTx/>
              <a:buNone/>
              <a:defRPr/>
            </a:pPr>
            <a:r>
              <a:rPr lang="it-IT" altLang="it-IT" sz="2800" dirty="0"/>
              <a:t>	-grassi minerali</a:t>
            </a:r>
          </a:p>
          <a:p>
            <a:pPr marL="182880" indent="-182880" fontAlgn="auto">
              <a:lnSpc>
                <a:spcPct val="90000"/>
              </a:lnSpc>
              <a:spcAft>
                <a:spcPts val="0"/>
              </a:spcAft>
              <a:buFontTx/>
              <a:buNone/>
              <a:defRPr/>
            </a:pPr>
            <a:r>
              <a:rPr lang="it-IT" altLang="it-IT" sz="2800" dirty="0"/>
              <a:t>	-grassi animali</a:t>
            </a:r>
          </a:p>
          <a:p>
            <a:pPr marL="182880" indent="-182880" fontAlgn="auto">
              <a:lnSpc>
                <a:spcPct val="90000"/>
              </a:lnSpc>
              <a:spcAft>
                <a:spcPts val="0"/>
              </a:spcAft>
              <a:buFontTx/>
              <a:buNone/>
              <a:defRPr/>
            </a:pPr>
            <a:r>
              <a:rPr lang="it-IT" altLang="it-IT" sz="2800" dirty="0"/>
              <a:t>	-grassi vegetali</a:t>
            </a:r>
          </a:p>
          <a:p>
            <a:pPr marL="182880" indent="-182880" fontAlgn="auto">
              <a:lnSpc>
                <a:spcPct val="90000"/>
              </a:lnSpc>
              <a:spcAft>
                <a:spcPts val="0"/>
              </a:spcAft>
              <a:buFontTx/>
              <a:buNone/>
              <a:defRPr/>
            </a:pPr>
            <a:r>
              <a:rPr lang="it-IT" altLang="it-IT" sz="2800" dirty="0"/>
              <a:t>	-grassi di sintesi</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fontAlgn="auto">
              <a:spcAft>
                <a:spcPts val="0"/>
              </a:spcAft>
              <a:defRPr/>
            </a:pPr>
            <a:r>
              <a:rPr lang="it-IT" altLang="it-IT" dirty="0">
                <a:solidFill>
                  <a:srgbClr val="FF0000"/>
                </a:solidFill>
              </a:rPr>
              <a:t>2.  LIPIDI</a:t>
            </a:r>
            <a:endParaRPr lang="it-IT" altLang="it-IT" b="1" dirty="0"/>
          </a:p>
        </p:txBody>
      </p:sp>
      <p:sp>
        <p:nvSpPr>
          <p:cNvPr id="112642" name="Rectangle 3"/>
          <p:cNvSpPr>
            <a:spLocks noGrp="1" noChangeArrowheads="1"/>
          </p:cNvSpPr>
          <p:nvPr>
            <p:ph idx="1"/>
          </p:nvPr>
        </p:nvSpPr>
        <p:spPr/>
        <p:txBody>
          <a:bodyPr/>
          <a:lstStyle/>
          <a:p>
            <a:pPr>
              <a:lnSpc>
                <a:spcPct val="90000"/>
              </a:lnSpc>
            </a:pPr>
            <a:r>
              <a:rPr lang="it-IT" altLang="it-IT" sz="2800" b="1"/>
              <a:t>MINERALI (idrocarburi): </a:t>
            </a:r>
            <a:r>
              <a:rPr lang="it-IT" altLang="it-IT" sz="2800"/>
              <a:t>paraffina, vaselina, ozocherite, azione protettiva e lubrificante</a:t>
            </a:r>
          </a:p>
          <a:p>
            <a:pPr>
              <a:lnSpc>
                <a:spcPct val="90000"/>
              </a:lnSpc>
            </a:pPr>
            <a:r>
              <a:rPr lang="it-IT" altLang="it-IT" sz="2800" b="1"/>
              <a:t>ANIMALI (</a:t>
            </a:r>
            <a:r>
              <a:rPr lang="it-IT" altLang="it-IT" sz="2800"/>
              <a:t>non da animali sacrificati):lanolina, cera d’api</a:t>
            </a:r>
          </a:p>
          <a:p>
            <a:pPr algn="just">
              <a:lnSpc>
                <a:spcPct val="90000"/>
              </a:lnSpc>
            </a:pPr>
            <a:r>
              <a:rPr lang="it-IT" altLang="it-IT" sz="2800" b="1"/>
              <a:t>VEGETALI </a:t>
            </a:r>
            <a:r>
              <a:rPr lang="it-IT" altLang="it-IT" sz="2800"/>
              <a:t>premitura di semi e frutti di molte piante, sono in forma di oli, burri e cere, sono costituiti da miscele di </a:t>
            </a:r>
            <a:r>
              <a:rPr lang="it-IT" altLang="it-IT" sz="2800" i="1"/>
              <a:t>trigliceridi, acidi grassi liberi, fitosteroli, fosfolipidi, vitamine, frazione insaponificabile. </a:t>
            </a:r>
          </a:p>
          <a:p>
            <a:pPr algn="just">
              <a:lnSpc>
                <a:spcPct val="90000"/>
              </a:lnSpc>
              <a:buFontTx/>
              <a:buNone/>
            </a:pPr>
            <a:r>
              <a:rPr lang="it-IT" altLang="it-IT" sz="2800"/>
              <a:t>acidi grassi +soda= saponi. I grassi che non diventano sapone sono l’insaponificabile</a:t>
            </a:r>
            <a:endParaRPr lang="it-IT" altLang="it-IT" sz="2800" b="1"/>
          </a:p>
          <a:p>
            <a:pPr>
              <a:lnSpc>
                <a:spcPct val="90000"/>
              </a:lnSpc>
            </a:pPr>
            <a:endParaRPr lang="it-IT" altLang="it-IT" sz="2800" b="1"/>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fontAlgn="auto">
              <a:spcAft>
                <a:spcPts val="0"/>
              </a:spcAft>
              <a:defRPr/>
            </a:pPr>
            <a:r>
              <a:rPr lang="it-IT" altLang="it-IT" dirty="0">
                <a:solidFill>
                  <a:srgbClr val="FF0000"/>
                </a:solidFill>
              </a:rPr>
              <a:t>2.  LIPIDI</a:t>
            </a:r>
            <a:endParaRPr lang="it-IT" altLang="it-IT" b="1" dirty="0"/>
          </a:p>
        </p:txBody>
      </p:sp>
      <p:sp>
        <p:nvSpPr>
          <p:cNvPr id="114690" name="Rectangle 3"/>
          <p:cNvSpPr>
            <a:spLocks noGrp="1" noChangeArrowheads="1"/>
          </p:cNvSpPr>
          <p:nvPr>
            <p:ph idx="1"/>
          </p:nvPr>
        </p:nvSpPr>
        <p:spPr/>
        <p:txBody>
          <a:bodyPr/>
          <a:lstStyle/>
          <a:p>
            <a:r>
              <a:rPr lang="it-IT" altLang="it-IT" sz="2800" b="1"/>
              <a:t>VEGETALI</a:t>
            </a:r>
          </a:p>
          <a:p>
            <a:r>
              <a:rPr lang="it-IT" altLang="it-IT" sz="2800" b="1"/>
              <a:t>OLI:</a:t>
            </a:r>
            <a:r>
              <a:rPr lang="it-IT" altLang="it-IT" b="1"/>
              <a:t> </a:t>
            </a:r>
            <a:r>
              <a:rPr lang="it-IT" altLang="it-IT"/>
              <a:t>Arachidi, Mais, Grano, Riso, Soia, sesamo, Vinaccioli, Ximenia, Oliva, Ricino, Avocado, Mandorle Dolci, Nocciole, Noci, Cocco, Jojoba, Palma, Palmisti, Borragine.</a:t>
            </a:r>
          </a:p>
          <a:p>
            <a:r>
              <a:rPr lang="it-IT" altLang="it-IT" b="1"/>
              <a:t>BURRI: </a:t>
            </a:r>
            <a:r>
              <a:rPr lang="it-IT" altLang="it-IT"/>
              <a:t>Karitè, Cacao</a:t>
            </a:r>
          </a:p>
          <a:p>
            <a:r>
              <a:rPr lang="it-IT" altLang="it-IT" b="1"/>
              <a:t>CERE : </a:t>
            </a:r>
            <a:r>
              <a:rPr lang="it-IT" altLang="it-IT"/>
              <a:t>Carnauba, Candelilla</a:t>
            </a:r>
            <a:endParaRPr lang="it-IT" altLang="it-IT" b="1"/>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fontAlgn="auto">
              <a:spcAft>
                <a:spcPts val="0"/>
              </a:spcAft>
              <a:defRPr/>
            </a:pPr>
            <a:r>
              <a:rPr lang="it-IT" altLang="it-IT" dirty="0">
                <a:solidFill>
                  <a:srgbClr val="FF0000"/>
                </a:solidFill>
              </a:rPr>
              <a:t>2.  LIPIDI</a:t>
            </a:r>
            <a:endParaRPr lang="it-IT" altLang="it-IT" b="1" dirty="0"/>
          </a:p>
        </p:txBody>
      </p:sp>
      <p:sp>
        <p:nvSpPr>
          <p:cNvPr id="32771" name="Rectangle 3"/>
          <p:cNvSpPr>
            <a:spLocks noGrp="1" noChangeArrowheads="1"/>
          </p:cNvSpPr>
          <p:nvPr>
            <p:ph idx="1"/>
          </p:nvPr>
        </p:nvSpPr>
        <p:spPr/>
        <p:txBody>
          <a:bodyPr rtlCol="0">
            <a:normAutofit fontScale="92500" lnSpcReduction="20000"/>
          </a:bodyPr>
          <a:lstStyle/>
          <a:p>
            <a:pPr marL="182880" indent="-182880" fontAlgn="auto">
              <a:spcAft>
                <a:spcPts val="0"/>
              </a:spcAft>
              <a:buFont typeface="Arial" pitchFamily="34" charset="0"/>
              <a:buChar char="•"/>
              <a:defRPr/>
            </a:pPr>
            <a:r>
              <a:rPr lang="it-IT" altLang="it-IT" sz="2800" b="1" dirty="0"/>
              <a:t>DI SINTESI</a:t>
            </a:r>
          </a:p>
          <a:p>
            <a:pPr marL="182880" indent="-182880" fontAlgn="auto">
              <a:spcAft>
                <a:spcPts val="0"/>
              </a:spcAft>
              <a:buFontTx/>
              <a:buNone/>
              <a:defRPr/>
            </a:pPr>
            <a:r>
              <a:rPr lang="it-IT" altLang="it-IT" sz="2800" dirty="0"/>
              <a:t>	</a:t>
            </a:r>
            <a:r>
              <a:rPr lang="it-IT" altLang="it-IT" sz="2800" dirty="0" err="1"/>
              <a:t>Isopropilpalmistrato</a:t>
            </a:r>
            <a:r>
              <a:rPr lang="it-IT" altLang="it-IT" sz="2800" dirty="0"/>
              <a:t>, </a:t>
            </a:r>
            <a:r>
              <a:rPr lang="it-IT" altLang="it-IT" sz="2800" dirty="0" err="1"/>
              <a:t>isopropilstearato</a:t>
            </a:r>
            <a:r>
              <a:rPr lang="it-IT" altLang="it-IT" sz="2800" dirty="0"/>
              <a:t>, </a:t>
            </a:r>
            <a:r>
              <a:rPr lang="it-IT" altLang="it-IT" sz="2800" dirty="0" err="1"/>
              <a:t>laurilstearato</a:t>
            </a:r>
            <a:r>
              <a:rPr lang="it-IT" altLang="it-IT" sz="2800" dirty="0"/>
              <a:t>, </a:t>
            </a:r>
            <a:r>
              <a:rPr lang="it-IT" altLang="it-IT" sz="2800" dirty="0" err="1"/>
              <a:t>isostearilisosterato</a:t>
            </a:r>
            <a:r>
              <a:rPr lang="it-IT" altLang="it-IT" sz="2800" dirty="0"/>
              <a:t>, </a:t>
            </a:r>
            <a:r>
              <a:rPr lang="it-IT" altLang="it-IT" sz="2800" dirty="0" err="1"/>
              <a:t>propilenglicole</a:t>
            </a:r>
            <a:endParaRPr lang="it-IT" altLang="it-IT" sz="2800" dirty="0"/>
          </a:p>
          <a:p>
            <a:pPr marL="182880" indent="-182880" fontAlgn="auto">
              <a:spcAft>
                <a:spcPts val="0"/>
              </a:spcAft>
              <a:buFontTx/>
              <a:buNone/>
              <a:defRPr/>
            </a:pPr>
            <a:r>
              <a:rPr lang="it-IT" altLang="it-IT" sz="2800" dirty="0"/>
              <a:t>	</a:t>
            </a:r>
            <a:r>
              <a:rPr lang="it-IT" altLang="it-IT" sz="2800" i="1" dirty="0"/>
              <a:t>regolano l’untuosità di altri oli</a:t>
            </a:r>
          </a:p>
          <a:p>
            <a:pPr marL="182880" indent="-182880" fontAlgn="auto">
              <a:spcAft>
                <a:spcPts val="0"/>
              </a:spcAft>
              <a:buFont typeface="Arial" pitchFamily="34" charset="0"/>
              <a:buChar char="•"/>
              <a:defRPr/>
            </a:pPr>
            <a:r>
              <a:rPr lang="it-IT" altLang="it-IT" sz="2800" b="1" dirty="0"/>
              <a:t>ALCOOLI GRASSI</a:t>
            </a:r>
          </a:p>
          <a:p>
            <a:pPr marL="182880" indent="-182880" fontAlgn="auto">
              <a:spcAft>
                <a:spcPts val="0"/>
              </a:spcAft>
              <a:buFontTx/>
              <a:buNone/>
              <a:defRPr/>
            </a:pPr>
            <a:r>
              <a:rPr lang="it-IT" altLang="it-IT" sz="2800" b="1" dirty="0"/>
              <a:t>	</a:t>
            </a:r>
            <a:r>
              <a:rPr lang="it-IT" altLang="it-IT" sz="2800" dirty="0"/>
              <a:t>fattori di consistenza e stabilità: oleico, cetilico, </a:t>
            </a:r>
            <a:r>
              <a:rPr lang="it-IT" altLang="it-IT" sz="2800" dirty="0" err="1"/>
              <a:t>stearilico</a:t>
            </a:r>
            <a:endParaRPr lang="it-IT" altLang="it-IT" sz="2800" dirty="0"/>
          </a:p>
          <a:p>
            <a:pPr marL="182880" indent="-182880" fontAlgn="auto">
              <a:spcAft>
                <a:spcPts val="0"/>
              </a:spcAft>
              <a:buFont typeface="Arial" pitchFamily="34" charset="0"/>
              <a:buChar char="•"/>
              <a:defRPr/>
            </a:pPr>
            <a:r>
              <a:rPr lang="it-IT" altLang="it-IT" sz="2800" b="1" dirty="0"/>
              <a:t>ACIDI GRASSI</a:t>
            </a:r>
          </a:p>
          <a:p>
            <a:pPr marL="182880" indent="-182880" fontAlgn="auto">
              <a:spcAft>
                <a:spcPts val="0"/>
              </a:spcAft>
              <a:buFontTx/>
              <a:buNone/>
              <a:defRPr/>
            </a:pPr>
            <a:r>
              <a:rPr lang="it-IT" altLang="it-IT" sz="2800" b="1" dirty="0"/>
              <a:t>	</a:t>
            </a:r>
            <a:r>
              <a:rPr lang="it-IT" altLang="it-IT" sz="2800" dirty="0"/>
              <a:t>acido stearico usato come agente </a:t>
            </a:r>
            <a:r>
              <a:rPr lang="it-IT" altLang="it-IT" sz="2800" dirty="0" err="1"/>
              <a:t>perlante</a:t>
            </a:r>
            <a:r>
              <a:rPr lang="it-IT" altLang="it-IT" sz="2800" dirty="0"/>
              <a:t>, l’acido oleico </a:t>
            </a:r>
          </a:p>
          <a:p>
            <a:pPr marL="182880" indent="-182880" fontAlgn="auto">
              <a:spcAft>
                <a:spcPts val="0"/>
              </a:spcAft>
              <a:buFont typeface="Arial" pitchFamily="34" charset="0"/>
              <a:buChar char="•"/>
              <a:defRPr/>
            </a:pPr>
            <a:r>
              <a:rPr lang="it-IT" altLang="it-IT" sz="2800" b="1" dirty="0"/>
              <a:t>SILICONI</a:t>
            </a:r>
          </a:p>
          <a:p>
            <a:pPr marL="182880" indent="-182880" fontAlgn="auto">
              <a:spcAft>
                <a:spcPts val="0"/>
              </a:spcAft>
              <a:buFontTx/>
              <a:buNone/>
              <a:defRPr/>
            </a:pPr>
            <a:r>
              <a:rPr lang="it-IT" altLang="it-IT" sz="2800" dirty="0"/>
              <a:t>	derivati dalla silice, effetto barriera.</a:t>
            </a:r>
          </a:p>
          <a:p>
            <a:pPr marL="182880" indent="-182880" fontAlgn="auto">
              <a:spcAft>
                <a:spcPts val="0"/>
              </a:spcAft>
              <a:buFont typeface="Arial" pitchFamily="34" charset="0"/>
              <a:buChar char="•"/>
              <a:defRPr/>
            </a:pPr>
            <a:endParaRPr lang="it-IT" altLang="it-IT" sz="2800" i="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fontAlgn="auto">
              <a:spcAft>
                <a:spcPts val="0"/>
              </a:spcAft>
              <a:defRPr/>
            </a:pPr>
            <a:r>
              <a:rPr lang="it-IT" altLang="it-IT" dirty="0">
                <a:solidFill>
                  <a:srgbClr val="FF0000"/>
                </a:solidFill>
              </a:rPr>
              <a:t>2.  LIPIDI</a:t>
            </a:r>
            <a:endParaRPr lang="it-IT" altLang="it-IT" b="1" dirty="0"/>
          </a:p>
        </p:txBody>
      </p:sp>
      <p:sp>
        <p:nvSpPr>
          <p:cNvPr id="29699" name="Rectangle 3"/>
          <p:cNvSpPr>
            <a:spLocks noGrp="1" noChangeArrowheads="1"/>
          </p:cNvSpPr>
          <p:nvPr>
            <p:ph idx="1"/>
          </p:nvPr>
        </p:nvSpPr>
        <p:spPr/>
        <p:txBody>
          <a:bodyPr rtlCol="0">
            <a:normAutofit fontScale="92500" lnSpcReduction="10000"/>
          </a:bodyPr>
          <a:lstStyle/>
          <a:p>
            <a:pPr marL="182880" indent="-182880" fontAlgn="auto">
              <a:lnSpc>
                <a:spcPct val="90000"/>
              </a:lnSpc>
              <a:spcAft>
                <a:spcPts val="0"/>
              </a:spcAft>
              <a:buFont typeface="Arial" pitchFamily="34" charset="0"/>
              <a:buChar char="•"/>
              <a:defRPr/>
            </a:pPr>
            <a:r>
              <a:rPr lang="it-IT" altLang="it-IT" sz="2800" dirty="0"/>
              <a:t>A seconda della struttura chimica si riconoscono:</a:t>
            </a:r>
          </a:p>
          <a:p>
            <a:pPr marL="182880" indent="-182880" fontAlgn="auto">
              <a:lnSpc>
                <a:spcPct val="90000"/>
              </a:lnSpc>
              <a:spcAft>
                <a:spcPts val="0"/>
              </a:spcAft>
              <a:buFontTx/>
              <a:buNone/>
              <a:defRPr/>
            </a:pPr>
            <a:r>
              <a:rPr lang="it-IT" altLang="it-IT" sz="2800" dirty="0"/>
              <a:t>	- </a:t>
            </a:r>
            <a:r>
              <a:rPr lang="it-IT" altLang="it-IT" sz="2800" b="1" i="1" dirty="0"/>
              <a:t>idrocarburi</a:t>
            </a:r>
            <a:r>
              <a:rPr lang="it-IT" altLang="it-IT" sz="2800" dirty="0"/>
              <a:t>: vaselina, paraffina, ozocherite (minerali)</a:t>
            </a:r>
          </a:p>
          <a:p>
            <a:pPr marL="182880" indent="-182880" fontAlgn="auto">
              <a:lnSpc>
                <a:spcPct val="90000"/>
              </a:lnSpc>
              <a:spcAft>
                <a:spcPts val="0"/>
              </a:spcAft>
              <a:buFontTx/>
              <a:buNone/>
              <a:defRPr/>
            </a:pPr>
            <a:r>
              <a:rPr lang="it-IT" altLang="it-IT" sz="2800" dirty="0"/>
              <a:t>			      </a:t>
            </a:r>
            <a:r>
              <a:rPr lang="it-IT" altLang="it-IT" sz="2800" dirty="0" err="1"/>
              <a:t>squalano</a:t>
            </a:r>
            <a:r>
              <a:rPr lang="it-IT" altLang="it-IT" sz="2800" dirty="0"/>
              <a:t>, </a:t>
            </a:r>
            <a:r>
              <a:rPr lang="it-IT" altLang="it-IT" sz="2800" dirty="0" err="1"/>
              <a:t>squalene</a:t>
            </a:r>
            <a:r>
              <a:rPr lang="it-IT" altLang="it-IT" sz="2800" dirty="0"/>
              <a:t> ( vegetali)</a:t>
            </a:r>
          </a:p>
          <a:p>
            <a:pPr marL="182880" indent="-182880" fontAlgn="auto">
              <a:lnSpc>
                <a:spcPct val="90000"/>
              </a:lnSpc>
              <a:spcAft>
                <a:spcPts val="0"/>
              </a:spcAft>
              <a:buFontTx/>
              <a:buNone/>
              <a:defRPr/>
            </a:pPr>
            <a:r>
              <a:rPr lang="it-IT" altLang="it-IT" sz="2800" dirty="0"/>
              <a:t>	- </a:t>
            </a:r>
            <a:r>
              <a:rPr lang="it-IT" altLang="it-IT" sz="2800" b="1" i="1" dirty="0"/>
              <a:t>eteri</a:t>
            </a:r>
            <a:r>
              <a:rPr lang="it-IT" altLang="it-IT" sz="2800" dirty="0"/>
              <a:t> : siliconi: </a:t>
            </a:r>
            <a:r>
              <a:rPr lang="it-IT" altLang="it-IT" sz="2800" dirty="0" err="1"/>
              <a:t>polisilossani</a:t>
            </a:r>
            <a:r>
              <a:rPr lang="it-IT" altLang="it-IT" sz="2800" dirty="0"/>
              <a:t>, </a:t>
            </a:r>
            <a:r>
              <a:rPr lang="it-IT" altLang="it-IT" sz="2800" dirty="0" err="1"/>
              <a:t>dimeticone</a:t>
            </a:r>
            <a:endParaRPr lang="it-IT" altLang="it-IT" sz="2800" dirty="0"/>
          </a:p>
          <a:p>
            <a:pPr marL="182880" indent="-182880" fontAlgn="auto">
              <a:lnSpc>
                <a:spcPct val="90000"/>
              </a:lnSpc>
              <a:spcAft>
                <a:spcPts val="0"/>
              </a:spcAft>
              <a:buFontTx/>
              <a:buNone/>
              <a:defRPr/>
            </a:pPr>
            <a:r>
              <a:rPr lang="it-IT" altLang="it-IT" sz="2800" dirty="0"/>
              <a:t>	- </a:t>
            </a:r>
            <a:r>
              <a:rPr lang="it-IT" altLang="it-IT" sz="2800" b="1" i="1" dirty="0"/>
              <a:t>esteri:</a:t>
            </a:r>
            <a:r>
              <a:rPr lang="it-IT" altLang="it-IT" sz="2800" dirty="0"/>
              <a:t> </a:t>
            </a:r>
            <a:r>
              <a:rPr lang="it-IT" altLang="it-IT" sz="2800" u="sng" dirty="0"/>
              <a:t>trigliceridi</a:t>
            </a:r>
            <a:r>
              <a:rPr lang="it-IT" altLang="it-IT" sz="2800" dirty="0"/>
              <a:t> oli e grassi vegetali e animali</a:t>
            </a:r>
          </a:p>
          <a:p>
            <a:pPr marL="182880" indent="-182880" fontAlgn="auto">
              <a:lnSpc>
                <a:spcPct val="90000"/>
              </a:lnSpc>
              <a:spcAft>
                <a:spcPts val="0"/>
              </a:spcAft>
              <a:buFontTx/>
              <a:buNone/>
              <a:defRPr/>
            </a:pPr>
            <a:r>
              <a:rPr lang="it-IT" altLang="it-IT" sz="2800" dirty="0"/>
              <a:t>		      olio d’oliva, arachide, burro </a:t>
            </a:r>
            <a:r>
              <a:rPr lang="it-IT" altLang="it-IT" sz="2800" dirty="0" err="1"/>
              <a:t>karitè</a:t>
            </a:r>
            <a:endParaRPr lang="it-IT" altLang="it-IT" sz="2800" dirty="0"/>
          </a:p>
          <a:p>
            <a:pPr marL="182880" indent="-182880" fontAlgn="auto">
              <a:lnSpc>
                <a:spcPct val="90000"/>
              </a:lnSpc>
              <a:spcAft>
                <a:spcPts val="0"/>
              </a:spcAft>
              <a:buFontTx/>
              <a:buNone/>
              <a:defRPr/>
            </a:pPr>
            <a:r>
              <a:rPr lang="it-IT" altLang="it-IT" sz="2800" dirty="0"/>
              <a:t>		      </a:t>
            </a:r>
            <a:r>
              <a:rPr lang="it-IT" altLang="it-IT" sz="2800" u="sng" dirty="0"/>
              <a:t>non trigliceridi</a:t>
            </a:r>
            <a:r>
              <a:rPr lang="it-IT" altLang="it-IT" sz="2800" dirty="0"/>
              <a:t> animali: lanolina, cera  		      d’api; vegetali :cera carnauba</a:t>
            </a:r>
          </a:p>
          <a:p>
            <a:pPr marL="182880" indent="-182880" fontAlgn="auto">
              <a:lnSpc>
                <a:spcPct val="90000"/>
              </a:lnSpc>
              <a:spcAft>
                <a:spcPts val="0"/>
              </a:spcAft>
              <a:buFontTx/>
              <a:buNone/>
              <a:defRPr/>
            </a:pPr>
            <a:r>
              <a:rPr lang="it-IT" altLang="it-IT" sz="2800" dirty="0"/>
              <a:t>	</a:t>
            </a:r>
            <a:r>
              <a:rPr lang="it-IT" altLang="it-IT" sz="2800" b="1" dirty="0"/>
              <a:t>- </a:t>
            </a:r>
            <a:r>
              <a:rPr lang="it-IT" altLang="it-IT" sz="2800" b="1" i="1" dirty="0" err="1"/>
              <a:t>alcooli</a:t>
            </a:r>
            <a:r>
              <a:rPr lang="it-IT" altLang="it-IT" sz="2800" b="1" i="1" dirty="0"/>
              <a:t>: </a:t>
            </a:r>
            <a:r>
              <a:rPr lang="it-IT" altLang="it-IT" sz="2800" dirty="0"/>
              <a:t>oleico, cetilico, </a:t>
            </a:r>
            <a:r>
              <a:rPr lang="it-IT" altLang="it-IT" sz="2800" dirty="0" err="1"/>
              <a:t>stearilico</a:t>
            </a:r>
            <a:r>
              <a:rPr lang="it-IT" altLang="it-IT" sz="2800" dirty="0"/>
              <a:t>, colesterolo, 	  		frazione insaponificabile</a:t>
            </a:r>
          </a:p>
          <a:p>
            <a:pPr marL="182880" indent="-182880" fontAlgn="auto">
              <a:lnSpc>
                <a:spcPct val="90000"/>
              </a:lnSpc>
              <a:spcAft>
                <a:spcPts val="0"/>
              </a:spcAft>
              <a:buFontTx/>
              <a:buNone/>
              <a:defRPr/>
            </a:pPr>
            <a:r>
              <a:rPr lang="it-IT" altLang="it-IT" sz="2800" dirty="0"/>
              <a:t>	</a:t>
            </a:r>
            <a:r>
              <a:rPr lang="it-IT" altLang="it-IT" sz="2800" b="1" i="1" dirty="0"/>
              <a:t>- acidi: </a:t>
            </a:r>
            <a:r>
              <a:rPr lang="it-IT" altLang="it-IT" sz="2800" dirty="0"/>
              <a:t>stearico, </a:t>
            </a:r>
            <a:r>
              <a:rPr lang="it-IT" altLang="it-IT" sz="2800" dirty="0" err="1"/>
              <a:t>isostearico</a:t>
            </a:r>
            <a:r>
              <a:rPr lang="it-IT" altLang="it-IT" sz="2800" dirty="0"/>
              <a:t> (dall’idrolisi dei grassi 		     vegetali)</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3. ANTIOSSIDANTI</a:t>
            </a:r>
          </a:p>
        </p:txBody>
      </p:sp>
      <p:sp>
        <p:nvSpPr>
          <p:cNvPr id="119810" name="Segnaposto contenuto 2"/>
          <p:cNvSpPr>
            <a:spLocks noGrp="1"/>
          </p:cNvSpPr>
          <p:nvPr>
            <p:ph idx="1"/>
          </p:nvPr>
        </p:nvSpPr>
        <p:spPr/>
        <p:txBody>
          <a:bodyPr/>
          <a:lstStyle/>
          <a:p>
            <a:pPr algn="just">
              <a:buFontTx/>
              <a:buNone/>
            </a:pPr>
            <a:r>
              <a:rPr lang="it-IT" altLang="it-IT"/>
              <a:t>Impediscono l’irrancidimento del prodotto (contatto con aria o con metalli)</a:t>
            </a:r>
          </a:p>
          <a:p>
            <a:pPr>
              <a:buFontTx/>
              <a:buNone/>
            </a:pPr>
            <a:r>
              <a:rPr lang="it-IT" altLang="it-IT" b="1"/>
              <a:t>Antiossidanti: </a:t>
            </a:r>
            <a:r>
              <a:rPr lang="it-IT" altLang="it-IT"/>
              <a:t>ostacolano ossidazione  e  i radicali liberi</a:t>
            </a:r>
            <a:endParaRPr lang="it-IT" altLang="it-IT" b="1"/>
          </a:p>
          <a:p>
            <a:pPr>
              <a:buFontTx/>
              <a:buNone/>
            </a:pPr>
            <a:r>
              <a:rPr lang="it-IT" altLang="it-IT"/>
              <a:t>    BHT(butilidrossitoluolo), BHA(butilidrossianisolo), vit.E, vit.C, beta carotene, acido citrico,lecitina</a:t>
            </a:r>
          </a:p>
          <a:p>
            <a:pPr>
              <a:buFontTx/>
              <a:buNone/>
            </a:pPr>
            <a:r>
              <a:rPr lang="it-IT" altLang="it-IT" b="1"/>
              <a:t>Sequestranti: </a:t>
            </a:r>
            <a:r>
              <a:rPr lang="it-IT" altLang="it-IT"/>
              <a:t>chelano i metalli impedendo le reazioni ossidative.</a:t>
            </a:r>
          </a:p>
          <a:p>
            <a:pPr>
              <a:buFontTx/>
              <a:buNone/>
            </a:pPr>
            <a:r>
              <a:rPr lang="it-IT" altLang="it-IT"/>
              <a:t>	EDTA (acido etilendiaminotatracetico)</a:t>
            </a:r>
            <a:endParaRPr lang="it-IT" altLang="it-IT" b="1"/>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4. MODIFICATORI REOLOGICI</a:t>
            </a:r>
          </a:p>
        </p:txBody>
      </p:sp>
      <p:sp>
        <p:nvSpPr>
          <p:cNvPr id="3" name="Segnaposto contenuto 2"/>
          <p:cNvSpPr>
            <a:spLocks noGrp="1"/>
          </p:cNvSpPr>
          <p:nvPr>
            <p:ph idx="1"/>
          </p:nvPr>
        </p:nvSpPr>
        <p:spPr/>
        <p:txBody>
          <a:bodyPr rtlCol="0">
            <a:normAutofit/>
          </a:bodyPr>
          <a:lstStyle/>
          <a:p>
            <a:pPr marL="0" indent="0" fontAlgn="auto">
              <a:spcAft>
                <a:spcPts val="0"/>
              </a:spcAft>
              <a:buFont typeface="Arial" pitchFamily="34" charset="0"/>
              <a:buNone/>
              <a:defRPr/>
            </a:pPr>
            <a:r>
              <a:rPr lang="it-IT" dirty="0"/>
              <a:t>MODIFICANO LA REOLOGIA DEI SISTEMI COSMETICI(</a:t>
            </a:r>
            <a:r>
              <a:rPr lang="it-IT" dirty="0" err="1"/>
              <a:t>consistenza,scorrimento</a:t>
            </a:r>
            <a:r>
              <a:rPr lang="it-IT" dirty="0"/>
              <a:t>…)</a:t>
            </a:r>
          </a:p>
          <a:p>
            <a:pPr marL="0" indent="0" fontAlgn="auto">
              <a:spcAft>
                <a:spcPts val="0"/>
              </a:spcAft>
              <a:buFont typeface="Arial" pitchFamily="34" charset="0"/>
              <a:buNone/>
              <a:defRPr/>
            </a:pPr>
            <a:endParaRPr lang="it-IT" dirty="0"/>
          </a:p>
          <a:p>
            <a:pPr marL="182880" indent="-182880" fontAlgn="auto">
              <a:spcAft>
                <a:spcPts val="0"/>
              </a:spcAft>
              <a:buFont typeface="Arial" pitchFamily="34" charset="0"/>
              <a:buChar char="•"/>
              <a:defRPr/>
            </a:pPr>
            <a:r>
              <a:rPr lang="it-IT" dirty="0"/>
              <a:t>Formano gel(idrogel o </a:t>
            </a:r>
            <a:r>
              <a:rPr lang="it-IT" dirty="0" err="1"/>
              <a:t>lipogel</a:t>
            </a:r>
            <a:r>
              <a:rPr lang="it-IT" dirty="0"/>
              <a:t>)</a:t>
            </a:r>
          </a:p>
          <a:p>
            <a:pPr marL="182880" indent="-182880" fontAlgn="auto">
              <a:spcAft>
                <a:spcPts val="0"/>
              </a:spcAft>
              <a:buFont typeface="Arial" pitchFamily="34" charset="0"/>
              <a:buChar char="•"/>
              <a:defRPr/>
            </a:pPr>
            <a:r>
              <a:rPr lang="it-IT" dirty="0"/>
              <a:t>Stabilizzano le emulsioni</a:t>
            </a:r>
          </a:p>
          <a:p>
            <a:pPr marL="182880" indent="-182880" fontAlgn="auto">
              <a:spcAft>
                <a:spcPts val="0"/>
              </a:spcAft>
              <a:buFont typeface="Arial" pitchFamily="34" charset="0"/>
              <a:buChar char="•"/>
              <a:defRPr/>
            </a:pPr>
            <a:r>
              <a:rPr lang="it-IT" dirty="0" err="1"/>
              <a:t>Viscosizzano</a:t>
            </a:r>
            <a:r>
              <a:rPr lang="it-IT" dirty="0"/>
              <a:t> sistemi lipofili o idrofili</a:t>
            </a:r>
          </a:p>
          <a:p>
            <a:pPr marL="182880" indent="-182880" fontAlgn="auto">
              <a:spcAft>
                <a:spcPts val="0"/>
              </a:spcAft>
              <a:buFont typeface="Arial" pitchFamily="34" charset="0"/>
              <a:buChar char="•"/>
              <a:defRPr/>
            </a:pPr>
            <a:r>
              <a:rPr lang="it-IT" dirty="0"/>
              <a:t>Hanno proprietà filmogene su pelle e capelli</a:t>
            </a:r>
          </a:p>
          <a:p>
            <a:pPr marL="182880" indent="-182880" fontAlgn="auto">
              <a:spcAft>
                <a:spcPts val="0"/>
              </a:spcAft>
              <a:buFont typeface="Arial" pitchFamily="34" charset="0"/>
              <a:buChar char="•"/>
              <a:defRPr/>
            </a:pPr>
            <a:r>
              <a:rPr lang="it-IT" dirty="0"/>
              <a:t>Migliorano la struttura dei sistemi in polvere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4. MODIFICATORI REOLOGICI</a:t>
            </a:r>
          </a:p>
        </p:txBody>
      </p:sp>
      <p:sp>
        <p:nvSpPr>
          <p:cNvPr id="3" name="Segnaposto contenuto 2"/>
          <p:cNvSpPr>
            <a:spLocks noGrp="1"/>
          </p:cNvSpPr>
          <p:nvPr>
            <p:ph idx="1"/>
          </p:nvPr>
        </p:nvSpPr>
        <p:spPr/>
        <p:txBody>
          <a:bodyPr rtlCol="0">
            <a:normAutofit/>
          </a:bodyPr>
          <a:lstStyle/>
          <a:p>
            <a:pPr marL="0" indent="0" fontAlgn="auto">
              <a:spcAft>
                <a:spcPts val="0"/>
              </a:spcAft>
              <a:buFont typeface="Arial" pitchFamily="34" charset="0"/>
              <a:buNone/>
              <a:defRPr/>
            </a:pPr>
            <a:endParaRPr lang="it-IT" dirty="0"/>
          </a:p>
          <a:p>
            <a:pPr marL="0" indent="0" fontAlgn="auto">
              <a:spcAft>
                <a:spcPts val="0"/>
              </a:spcAft>
              <a:buFont typeface="Arial" pitchFamily="34" charset="0"/>
              <a:buNone/>
              <a:defRPr/>
            </a:pPr>
            <a:r>
              <a:rPr lang="it-IT" dirty="0"/>
              <a:t>A seconda della struttura molecolare e della fonte di derivazione, i modificatori reologici possono essere classificati in </a:t>
            </a:r>
            <a:r>
              <a:rPr lang="it-IT" i="1" dirty="0"/>
              <a:t>naturali, sintetici e inorganici </a:t>
            </a:r>
          </a:p>
          <a:p>
            <a:pPr marL="0" indent="0" fontAlgn="auto">
              <a:spcAft>
                <a:spcPts val="0"/>
              </a:spcAft>
              <a:buFont typeface="Arial" pitchFamily="34" charset="0"/>
              <a:buNone/>
              <a:defRPr/>
            </a:pPr>
            <a:r>
              <a:rPr lang="it-IT" dirty="0"/>
              <a:t>Si differenziano per la caratteristica dei gel ottenuti e quindi avremo:</a:t>
            </a:r>
          </a:p>
          <a:p>
            <a:pPr marL="182880" indent="-182880" fontAlgn="auto">
              <a:spcAft>
                <a:spcPts val="0"/>
              </a:spcAft>
              <a:buFont typeface="Arial" pitchFamily="34" charset="0"/>
              <a:buChar char="•"/>
              <a:defRPr/>
            </a:pPr>
            <a:r>
              <a:rPr lang="it-IT" dirty="0"/>
              <a:t>Additivi IDROFILI: gomme vegetali o animali; cellulosa e derivati, silicati, polimeri ..</a:t>
            </a:r>
          </a:p>
          <a:p>
            <a:pPr marL="182880" indent="-182880" fontAlgn="auto">
              <a:spcAft>
                <a:spcPts val="0"/>
              </a:spcAft>
              <a:buFont typeface="Arial" pitchFamily="34" charset="0"/>
              <a:buChar char="•"/>
              <a:defRPr/>
            </a:pPr>
            <a:r>
              <a:rPr lang="it-IT" dirty="0"/>
              <a:t>Additivi LIPOFILI: silice pirogenica, polimeri di sintesi silicati di alluminio…..</a:t>
            </a:r>
          </a:p>
          <a:p>
            <a:pPr marL="182880" indent="-182880" fontAlgn="auto">
              <a:spcAft>
                <a:spcPts val="0"/>
              </a:spcAft>
              <a:buFont typeface="Arial" pitchFamily="34" charset="0"/>
              <a:buChar char="•"/>
              <a:defRPr/>
            </a:pPr>
            <a:endParaRPr lang="it-IT"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http://www.justit.it/wp-content/uploads/2012/04/Sacmar-Prodotti2.jpg">
            <a:hlinkClick r:id="rId3"/>
          </p:cNvPr>
          <p:cNvPicPr>
            <a:picLocks noChangeAspect="1" noChangeArrowheads="1"/>
          </p:cNvPicPr>
          <p:nvPr/>
        </p:nvPicPr>
        <p:blipFill>
          <a:blip r:embed="rId4"/>
          <a:srcRect/>
          <a:stretch>
            <a:fillRect/>
          </a:stretch>
        </p:blipFill>
        <p:spPr bwMode="auto">
          <a:xfrm>
            <a:off x="7124700" y="4181475"/>
            <a:ext cx="2019300" cy="2676525"/>
          </a:xfrm>
          <a:prstGeom prst="rect">
            <a:avLst/>
          </a:prstGeom>
          <a:noFill/>
          <a:ln w="9525">
            <a:noFill/>
            <a:miter lim="800000"/>
            <a:headEnd/>
            <a:tailEnd/>
          </a:ln>
        </p:spPr>
      </p:pic>
      <p:sp>
        <p:nvSpPr>
          <p:cNvPr id="114690" name="Rectangle 1026"/>
          <p:cNvSpPr>
            <a:spLocks noGrp="1" noChangeArrowheads="1"/>
          </p:cNvSpPr>
          <p:nvPr>
            <p:ph type="title"/>
          </p:nvPr>
        </p:nvSpPr>
        <p:spPr/>
        <p:txBody>
          <a:bodyPr>
            <a:noAutofit/>
          </a:bodyPr>
          <a:lstStyle/>
          <a:p>
            <a:pPr fontAlgn="auto">
              <a:spcAft>
                <a:spcPts val="0"/>
              </a:spcAft>
              <a:defRPr/>
            </a:pPr>
            <a:r>
              <a:rPr lang="it-IT" dirty="0">
                <a:solidFill>
                  <a:srgbClr val="FF0000"/>
                </a:solidFill>
              </a:rPr>
              <a:t>4. I POLIMERI NATURALI               come modificatori reologici</a:t>
            </a:r>
          </a:p>
        </p:txBody>
      </p:sp>
      <p:sp>
        <p:nvSpPr>
          <p:cNvPr id="125955" name="Rectangle 1027"/>
          <p:cNvSpPr>
            <a:spLocks noGrp="1" noChangeArrowheads="1"/>
          </p:cNvSpPr>
          <p:nvPr>
            <p:ph idx="1"/>
          </p:nvPr>
        </p:nvSpPr>
        <p:spPr>
          <a:xfrm>
            <a:off x="200025" y="1743075"/>
            <a:ext cx="8229600" cy="4876800"/>
          </a:xfrm>
        </p:spPr>
        <p:txBody>
          <a:bodyPr/>
          <a:lstStyle/>
          <a:p>
            <a:r>
              <a:rPr lang="it-IT" b="1"/>
              <a:t>Estratti da Semi</a:t>
            </a:r>
            <a:r>
              <a:rPr lang="it-IT"/>
              <a:t>: gomma guar, gomma carrauba, gomma arabica</a:t>
            </a:r>
          </a:p>
          <a:p>
            <a:r>
              <a:rPr lang="it-IT" b="1"/>
              <a:t>Foglie, fiori, radici, frutti: </a:t>
            </a:r>
            <a:r>
              <a:rPr lang="it-IT"/>
              <a:t>cellulosa, pectine, mucillagini</a:t>
            </a:r>
          </a:p>
          <a:p>
            <a:r>
              <a:rPr lang="it-IT" b="1"/>
              <a:t>Estratti marini</a:t>
            </a:r>
            <a:r>
              <a:rPr lang="it-IT"/>
              <a:t>: carragenine, alginati, agar agar</a:t>
            </a:r>
          </a:p>
          <a:p>
            <a:r>
              <a:rPr lang="it-IT" b="1"/>
              <a:t>Biosaccaridi da fermentazione</a:t>
            </a:r>
            <a:r>
              <a:rPr lang="it-IT"/>
              <a:t>: gomma xanthana</a:t>
            </a:r>
          </a:p>
          <a:p>
            <a:r>
              <a:rPr lang="it-IT" b="1"/>
              <a:t>Origine minerale</a:t>
            </a:r>
            <a:r>
              <a:rPr lang="it-IT"/>
              <a:t>: silicati di Al e Mg (bentoniti, montorilloniti)</a:t>
            </a:r>
          </a:p>
          <a:p>
            <a:r>
              <a:rPr lang="it-IT" b="1"/>
              <a:t>Derivati delle cellulosa</a:t>
            </a:r>
            <a:r>
              <a:rPr lang="it-IT"/>
              <a:t>: Metil, etil,</a:t>
            </a:r>
          </a:p>
          <a:p>
            <a:pPr>
              <a:buFont typeface="Arial" charset="0"/>
              <a:buNone/>
            </a:pPr>
            <a:r>
              <a:rPr lang="it-IT"/>
              <a:t>  idrossietil cellulose</a:t>
            </a:r>
          </a:p>
          <a:p>
            <a:pPr>
              <a:lnSpc>
                <a:spcPct val="80000"/>
              </a:lnSpc>
            </a:pPr>
            <a:endParaRPr lang="it-IT" sz="2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pPr fontAlgn="auto">
              <a:spcAft>
                <a:spcPts val="0"/>
              </a:spcAft>
              <a:defRPr/>
            </a:pPr>
            <a:r>
              <a:rPr lang="it-IT" dirty="0">
                <a:solidFill>
                  <a:srgbClr val="FF0000"/>
                </a:solidFill>
              </a:rPr>
              <a:t>Articolo 1,comma 2 (legge 713/86)</a:t>
            </a:r>
            <a:endParaRPr lang="it-IT" dirty="0"/>
          </a:p>
        </p:txBody>
      </p:sp>
      <p:sp>
        <p:nvSpPr>
          <p:cNvPr id="23554" name="Segnaposto contenuto 2"/>
          <p:cNvSpPr>
            <a:spLocks noGrp="1"/>
          </p:cNvSpPr>
          <p:nvPr>
            <p:ph idx="1"/>
          </p:nvPr>
        </p:nvSpPr>
        <p:spPr/>
        <p:txBody>
          <a:bodyPr/>
          <a:lstStyle/>
          <a:p>
            <a:r>
              <a:rPr lang="it-IT"/>
              <a:t>Questo articolo precisava che </a:t>
            </a:r>
            <a:r>
              <a:rPr lang="it-IT" i="1"/>
              <a:t>i prodotti cosmetici non hanno finalità terapeutica e non possono vantare attività terapeutiche</a:t>
            </a:r>
            <a:r>
              <a:rPr lang="it-IT"/>
              <a:t>. Sebbene questa legge nazionale sia stata superata dal Regolamento europeo e quest’ultimo non contenga testualmente questo comma, la distinzione tra cosmetico e medicinale è implicita nella definizione di prodotto cosmetico. Ciò significa che si deve prestare attenzione a quanto specificato in etichetta</a:t>
            </a:r>
          </a:p>
          <a:p>
            <a:endParaRPr lang="it-IT"/>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5 UMETTANTI ed IDRATANTI</a:t>
            </a:r>
          </a:p>
        </p:txBody>
      </p:sp>
      <p:sp>
        <p:nvSpPr>
          <p:cNvPr id="3" name="Segnaposto contenuto 2"/>
          <p:cNvSpPr>
            <a:spLocks noGrp="1"/>
          </p:cNvSpPr>
          <p:nvPr>
            <p:ph idx="1"/>
          </p:nvPr>
        </p:nvSpPr>
        <p:spPr>
          <a:xfrm>
            <a:off x="457200" y="1700213"/>
            <a:ext cx="8229600" cy="4876800"/>
          </a:xfrm>
        </p:spPr>
        <p:txBody>
          <a:bodyPr rtlCol="0">
            <a:normAutofit/>
          </a:bodyPr>
          <a:lstStyle/>
          <a:p>
            <a:pPr marL="0" indent="0" fontAlgn="auto">
              <a:spcAft>
                <a:spcPts val="0"/>
              </a:spcAft>
              <a:buFont typeface="Arial" pitchFamily="34" charset="0"/>
              <a:buNone/>
              <a:defRPr/>
            </a:pPr>
            <a:r>
              <a:rPr lang="it-IT" dirty="0"/>
              <a:t>Sono in grado di fissare e trattenere acqua ed hanno una duplice funzionalità:</a:t>
            </a:r>
          </a:p>
          <a:p>
            <a:pPr marL="182880" indent="-182880" fontAlgn="auto">
              <a:spcAft>
                <a:spcPts val="0"/>
              </a:spcAft>
              <a:buFont typeface="Arial" pitchFamily="34" charset="0"/>
              <a:buChar char="•"/>
              <a:defRPr/>
            </a:pPr>
            <a:r>
              <a:rPr lang="it-IT" dirty="0"/>
              <a:t>Trattenere l’acqua nel prodotto cosmetico per evitare l’essiccamento: </a:t>
            </a:r>
            <a:r>
              <a:rPr lang="it-IT" altLang="it-IT" dirty="0"/>
              <a:t>glicerolo , sorbitolo, </a:t>
            </a:r>
            <a:r>
              <a:rPr lang="it-IT" altLang="it-IT" dirty="0" err="1"/>
              <a:t>propilenglicole</a:t>
            </a:r>
            <a:r>
              <a:rPr lang="it-IT" altLang="it-IT" dirty="0"/>
              <a:t> (PEG)</a:t>
            </a:r>
          </a:p>
          <a:p>
            <a:pPr marL="182880" indent="-182880" fontAlgn="auto">
              <a:spcAft>
                <a:spcPts val="0"/>
              </a:spcAft>
              <a:buFont typeface="Arial" pitchFamily="34" charset="0"/>
              <a:buChar char="•"/>
              <a:defRPr/>
            </a:pPr>
            <a:r>
              <a:rPr lang="it-IT" dirty="0"/>
              <a:t>Apportare l’acqua alla cute, aumentando l’idratazione</a:t>
            </a:r>
          </a:p>
          <a:p>
            <a:pPr marL="0" indent="0" fontAlgn="auto">
              <a:spcAft>
                <a:spcPts val="0"/>
              </a:spcAft>
              <a:buFont typeface="Arial" pitchFamily="34" charset="0"/>
              <a:buNone/>
              <a:defRPr/>
            </a:pPr>
            <a:r>
              <a:rPr lang="it-IT" dirty="0"/>
              <a:t> Sono sostanze idrofile di natura spesso complessa(NMF)</a:t>
            </a:r>
          </a:p>
          <a:p>
            <a:pPr marL="0" indent="0" fontAlgn="auto">
              <a:spcAft>
                <a:spcPts val="0"/>
              </a:spcAft>
              <a:buFont typeface="Arial" pitchFamily="34" charset="0"/>
              <a:buNone/>
              <a:defRPr/>
            </a:pPr>
            <a:endParaRPr lang="it-IT" dirty="0"/>
          </a:p>
          <a:p>
            <a:pPr marL="0" indent="0" fontAlgn="auto">
              <a:spcAft>
                <a:spcPts val="0"/>
              </a:spcAft>
              <a:buFont typeface="Arial" pitchFamily="34" charset="0"/>
              <a:buNone/>
              <a:defRPr/>
            </a:pPr>
            <a:endParaRPr lang="it-IT"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6. DERIVATI SILICONICI</a:t>
            </a:r>
          </a:p>
        </p:txBody>
      </p:sp>
      <p:sp>
        <p:nvSpPr>
          <p:cNvPr id="130050" name="Segnaposto contenuto 2"/>
          <p:cNvSpPr>
            <a:spLocks noGrp="1"/>
          </p:cNvSpPr>
          <p:nvPr>
            <p:ph idx="1"/>
          </p:nvPr>
        </p:nvSpPr>
        <p:spPr/>
        <p:txBody>
          <a:bodyPr/>
          <a:lstStyle/>
          <a:p>
            <a:r>
              <a:rPr lang="it-IT"/>
              <a:t>Sono emulsioni basate sul rapporto ACQUA/SILICONE invece che A/O.</a:t>
            </a:r>
          </a:p>
          <a:p>
            <a:r>
              <a:rPr lang="it-IT"/>
              <a:t>Ciò permette di ottenere sistemi con caratteristiche di spalmabilità, leggerezza e gradevolezza applicativa. Sono stabili e chimicamente inerti.</a:t>
            </a:r>
          </a:p>
          <a:p>
            <a:r>
              <a:rPr lang="it-IT"/>
              <a:t>Ultimamente poco amati perché occlusivi se usati in eccesso.</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7. I CONSERVANTI</a:t>
            </a:r>
          </a:p>
        </p:txBody>
      </p:sp>
      <p:sp>
        <p:nvSpPr>
          <p:cNvPr id="132098" name="Segnaposto contenuto 2"/>
          <p:cNvSpPr>
            <a:spLocks noGrp="1"/>
          </p:cNvSpPr>
          <p:nvPr>
            <p:ph idx="1"/>
          </p:nvPr>
        </p:nvSpPr>
        <p:spPr/>
        <p:txBody>
          <a:bodyPr/>
          <a:lstStyle/>
          <a:p>
            <a:r>
              <a:rPr lang="it-IT"/>
              <a:t>Sono sostanze in grado di arrestare o inibire la crescita e la moltiplicazione dei microrganismi.  Vengono introdotti nei prodotti cosmetici in concentrazione sufficiente a preservare il prodotto dall'inquinamento microbico.</a:t>
            </a:r>
          </a:p>
          <a:p>
            <a:r>
              <a:rPr lang="it-IT"/>
              <a:t>I conservanti hanno attività prevalentemente batteriostatica, mentre gli antimicrobici possiedono attività battericida.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7. PERCHE’I CONSERVANTI</a:t>
            </a:r>
          </a:p>
        </p:txBody>
      </p:sp>
      <p:sp>
        <p:nvSpPr>
          <p:cNvPr id="133122" name="Segnaposto contenuto 2"/>
          <p:cNvSpPr>
            <a:spLocks noGrp="1"/>
          </p:cNvSpPr>
          <p:nvPr>
            <p:ph idx="1"/>
          </p:nvPr>
        </p:nvSpPr>
        <p:spPr/>
        <p:txBody>
          <a:bodyPr/>
          <a:lstStyle/>
          <a:p>
            <a:pPr marL="0" indent="0">
              <a:buFont typeface="Arial" charset="0"/>
              <a:buNone/>
            </a:pPr>
            <a:r>
              <a:rPr lang="it-IT"/>
              <a:t>Tanto più un cosmetico è ricco di acqua, tanto più è soggetto all'inquinamento batterico. </a:t>
            </a:r>
          </a:p>
          <a:p>
            <a:pPr marL="0" indent="0">
              <a:buFont typeface="Arial" charset="0"/>
              <a:buNone/>
            </a:pPr>
            <a:r>
              <a:rPr lang="it-IT"/>
              <a:t>La contaminazione del prodotto può avvenire in una delle varie fasi: dalla produzione all'utilizzo da parte del consumatore. Allo scopo di impedire tale proliferazione  vengono inserite sostanze  in grado di inibire lo sviluppo dei microrganismi che potrebbero causare irritazioni e infezioni.</a:t>
            </a:r>
          </a:p>
          <a:p>
            <a:pPr marL="0" indent="0">
              <a:buFont typeface="Arial" charset="0"/>
              <a:buNone/>
            </a:pPr>
            <a:endParaRPr lang="it-IT"/>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7. LA LEGGE 713/86</a:t>
            </a:r>
          </a:p>
        </p:txBody>
      </p:sp>
      <p:sp>
        <p:nvSpPr>
          <p:cNvPr id="134146" name="Segnaposto contenuto 2"/>
          <p:cNvSpPr>
            <a:spLocks noGrp="1"/>
          </p:cNvSpPr>
          <p:nvPr>
            <p:ph idx="1"/>
          </p:nvPr>
        </p:nvSpPr>
        <p:spPr/>
        <p:txBody>
          <a:bodyPr/>
          <a:lstStyle/>
          <a:p>
            <a:pPr marL="0" indent="0">
              <a:buFont typeface="Arial" charset="0"/>
              <a:buNone/>
            </a:pPr>
            <a:r>
              <a:rPr lang="it-IT"/>
              <a:t>Regola l'impiego di queste sostanze ora sostituita dal NUOVO REGOLAMENTO (CE) n. 1223/2009 DEL PARLAMENTO EUROPEO E DEL CONSIGLIO del 30 novembre 2009, che decorrere </a:t>
            </a:r>
            <a:r>
              <a:rPr lang="it-IT">
                <a:solidFill>
                  <a:srgbClr val="FF0000"/>
                </a:solidFill>
              </a:rPr>
              <a:t>dall'11 luglio 2013</a:t>
            </a:r>
            <a:r>
              <a:rPr lang="it-IT"/>
              <a:t>. Tutte le sostanze utilizzate sono citate </a:t>
            </a:r>
            <a:r>
              <a:rPr lang="it-IT">
                <a:solidFill>
                  <a:srgbClr val="FF0000"/>
                </a:solidFill>
              </a:rPr>
              <a:t>nell'allegato quinto</a:t>
            </a:r>
            <a:r>
              <a:rPr lang="it-IT"/>
              <a:t>, che a sua volta è suddiviso in due parti: la prima descrive i conservanti che possono essere contenuti nei prodotti cosmetici, la seconda i prodotti autorizzati provvisoriamente. </a:t>
            </a:r>
          </a:p>
          <a:p>
            <a:pPr marL="0" indent="0">
              <a:buFont typeface="Arial" charset="0"/>
              <a:buNone/>
            </a:pPr>
            <a:endParaRPr lang="it-IT"/>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7.IL CONSERVANTE IDEALE</a:t>
            </a:r>
          </a:p>
        </p:txBody>
      </p:sp>
      <p:sp>
        <p:nvSpPr>
          <p:cNvPr id="3" name="Segnaposto contenuto 2"/>
          <p:cNvSpPr>
            <a:spLocks noGrp="1"/>
          </p:cNvSpPr>
          <p:nvPr>
            <p:ph idx="1"/>
          </p:nvPr>
        </p:nvSpPr>
        <p:spPr/>
        <p:txBody>
          <a:bodyPr rtlCol="0">
            <a:normAutofit lnSpcReduction="10000"/>
          </a:bodyPr>
          <a:lstStyle/>
          <a:p>
            <a:pPr marL="182880" indent="-182880" fontAlgn="auto">
              <a:spcAft>
                <a:spcPts val="0"/>
              </a:spcAft>
              <a:buFont typeface="Arial" pitchFamily="34" charset="0"/>
              <a:buChar char="•"/>
              <a:defRPr/>
            </a:pPr>
            <a:r>
              <a:rPr lang="it-IT" dirty="0"/>
              <a:t>essere stabile; </a:t>
            </a:r>
          </a:p>
          <a:p>
            <a:pPr marL="182880" indent="-182880" fontAlgn="auto">
              <a:spcAft>
                <a:spcPts val="0"/>
              </a:spcAft>
              <a:buFont typeface="Arial" pitchFamily="34" charset="0"/>
              <a:buChar char="•"/>
              <a:defRPr/>
            </a:pPr>
            <a:r>
              <a:rPr lang="it-IT" dirty="0"/>
              <a:t>non essere volatile; </a:t>
            </a:r>
          </a:p>
          <a:p>
            <a:pPr marL="182880" indent="-182880" fontAlgn="auto">
              <a:spcAft>
                <a:spcPts val="0"/>
              </a:spcAft>
              <a:buFont typeface="Arial" pitchFamily="34" charset="0"/>
              <a:buChar char="•"/>
              <a:defRPr/>
            </a:pPr>
            <a:r>
              <a:rPr lang="it-IT" dirty="0"/>
              <a:t>ampio spettro d'azione alla minor dose possibile;</a:t>
            </a:r>
          </a:p>
          <a:p>
            <a:pPr marL="182880" indent="-182880" fontAlgn="auto">
              <a:spcAft>
                <a:spcPts val="0"/>
              </a:spcAft>
              <a:buFont typeface="Arial" pitchFamily="34" charset="0"/>
              <a:buChar char="•"/>
              <a:defRPr/>
            </a:pPr>
            <a:r>
              <a:rPr lang="it-IT" dirty="0"/>
              <a:t>attivo a </a:t>
            </a:r>
            <a:r>
              <a:rPr lang="it-IT" dirty="0" err="1"/>
              <a:t>pH</a:t>
            </a:r>
            <a:r>
              <a:rPr lang="it-IT" dirty="0"/>
              <a:t> diversi; </a:t>
            </a:r>
          </a:p>
          <a:p>
            <a:pPr marL="182880" indent="-182880" fontAlgn="auto">
              <a:spcAft>
                <a:spcPts val="0"/>
              </a:spcAft>
              <a:buFont typeface="Arial" pitchFamily="34" charset="0"/>
              <a:buChar char="•"/>
              <a:defRPr/>
            </a:pPr>
            <a:r>
              <a:rPr lang="it-IT" dirty="0"/>
              <a:t>maneggiabile; </a:t>
            </a:r>
          </a:p>
          <a:p>
            <a:pPr marL="182880" indent="-182880" fontAlgn="auto">
              <a:spcAft>
                <a:spcPts val="0"/>
              </a:spcAft>
              <a:buFont typeface="Arial" pitchFamily="34" charset="0"/>
              <a:buChar char="•"/>
              <a:defRPr/>
            </a:pPr>
            <a:r>
              <a:rPr lang="it-IT" dirty="0"/>
              <a:t>inerte con il contenitore; </a:t>
            </a:r>
          </a:p>
          <a:p>
            <a:pPr marL="182880" indent="-182880" fontAlgn="auto">
              <a:spcAft>
                <a:spcPts val="0"/>
              </a:spcAft>
              <a:buFont typeface="Arial" pitchFamily="34" charset="0"/>
              <a:buChar char="•"/>
              <a:defRPr/>
            </a:pPr>
            <a:r>
              <a:rPr lang="it-IT" dirty="0"/>
              <a:t>stabile agli UV; </a:t>
            </a:r>
          </a:p>
          <a:p>
            <a:pPr marL="182880" indent="-182880" fontAlgn="auto">
              <a:spcAft>
                <a:spcPts val="0"/>
              </a:spcAft>
              <a:buFont typeface="Arial" pitchFamily="34" charset="0"/>
              <a:buChar char="•"/>
              <a:defRPr/>
            </a:pPr>
            <a:r>
              <a:rPr lang="it-IT" dirty="0"/>
              <a:t>incolore; </a:t>
            </a:r>
          </a:p>
          <a:p>
            <a:pPr marL="182880" indent="-182880" fontAlgn="auto">
              <a:spcAft>
                <a:spcPts val="0"/>
              </a:spcAft>
              <a:buFont typeface="Arial" pitchFamily="34" charset="0"/>
              <a:buChar char="•"/>
              <a:defRPr/>
            </a:pPr>
            <a:r>
              <a:rPr lang="it-IT" dirty="0"/>
              <a:t>inodore; </a:t>
            </a:r>
          </a:p>
          <a:p>
            <a:pPr marL="182880" indent="-182880" fontAlgn="auto">
              <a:spcAft>
                <a:spcPts val="0"/>
              </a:spcAft>
              <a:buFont typeface="Arial" pitchFamily="34" charset="0"/>
              <a:buChar char="•"/>
              <a:defRPr/>
            </a:pPr>
            <a:r>
              <a:rPr lang="it-IT" dirty="0"/>
              <a:t>poco costoso;</a:t>
            </a:r>
          </a:p>
          <a:p>
            <a:pPr marL="182880" indent="-182880" fontAlgn="auto">
              <a:spcAft>
                <a:spcPts val="0"/>
              </a:spcAft>
              <a:buFont typeface="Arial" pitchFamily="34" charset="0"/>
              <a:buChar char="•"/>
              <a:defRPr/>
            </a:pPr>
            <a:r>
              <a:rPr lang="it-IT" dirty="0"/>
              <a:t>non essere irritante o sensibilizzante alle dosi abituali di impiego</a:t>
            </a:r>
          </a:p>
          <a:p>
            <a:pPr marL="182880" indent="-182880" fontAlgn="auto">
              <a:spcAft>
                <a:spcPts val="0"/>
              </a:spcAft>
              <a:buFont typeface="Arial" pitchFamily="34" charset="0"/>
              <a:buChar char="•"/>
              <a:defRPr/>
            </a:pPr>
            <a:endParaRPr lang="it-IT" dirty="0"/>
          </a:p>
          <a:p>
            <a:pPr marL="0" indent="0" fontAlgn="auto">
              <a:spcAft>
                <a:spcPts val="0"/>
              </a:spcAft>
              <a:buFont typeface="Arial" pitchFamily="34" charset="0"/>
              <a:buNone/>
              <a:defRPr/>
            </a:pPr>
            <a:endParaRPr lang="it-IT" sz="20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7. VALUTAZIONE DI EFFICACIA</a:t>
            </a:r>
          </a:p>
        </p:txBody>
      </p:sp>
      <p:sp>
        <p:nvSpPr>
          <p:cNvPr id="137218" name="Segnaposto contenuto 2"/>
          <p:cNvSpPr>
            <a:spLocks noGrp="1"/>
          </p:cNvSpPr>
          <p:nvPr>
            <p:ph idx="1"/>
          </p:nvPr>
        </p:nvSpPr>
        <p:spPr/>
        <p:txBody>
          <a:bodyPr/>
          <a:lstStyle/>
          <a:p>
            <a:pPr marL="0" indent="0">
              <a:buFont typeface="Arial" charset="0"/>
              <a:buNone/>
            </a:pPr>
            <a:r>
              <a:rPr lang="it-IT"/>
              <a:t>La formulazione cosmetica finita, con il conservante scelto, è sottoposta a una analisi microbiologica chiamata </a:t>
            </a:r>
            <a:r>
              <a:rPr lang="it-IT" b="1"/>
              <a:t>challenge test. </a:t>
            </a:r>
            <a:r>
              <a:rPr lang="it-IT"/>
              <a:t>Si esegue un inoculo di alcuni microorganismi, e se ne verifica la concentrazione al tempo 0,cioè al momento dell’inoculo, e dopo 2,7,14 e 28 giorni</a:t>
            </a:r>
          </a:p>
          <a:p>
            <a:pPr marL="0" indent="0">
              <a:buFont typeface="Arial" charset="0"/>
              <a:buNone/>
            </a:pPr>
            <a:endParaRPr lang="it-IT"/>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7. TIPI DI CONSERVANTI</a:t>
            </a:r>
          </a:p>
        </p:txBody>
      </p:sp>
      <p:sp>
        <p:nvSpPr>
          <p:cNvPr id="139266" name="Segnaposto contenuto 2"/>
          <p:cNvSpPr>
            <a:spLocks noGrp="1"/>
          </p:cNvSpPr>
          <p:nvPr>
            <p:ph idx="1"/>
          </p:nvPr>
        </p:nvSpPr>
        <p:spPr/>
        <p:txBody>
          <a:bodyPr/>
          <a:lstStyle/>
          <a:p>
            <a:r>
              <a:rPr lang="it-IT"/>
              <a:t>ACIDO 4-IDROSSIBENZOICO, SUOI SALI ED ESTERI (INCI: Methyparabene, Ethylparabene, Propylparabene, Butylparabene)</a:t>
            </a:r>
          </a:p>
          <a:p>
            <a:r>
              <a:rPr lang="it-IT"/>
              <a:t>IMIDAZOLIDINIL UREA (INCI: Imidazolidinyl Urea), DIAZOLIDINYL UREA </a:t>
            </a:r>
          </a:p>
          <a:p>
            <a:r>
              <a:rPr lang="it-IT"/>
              <a:t>DIMETILOL DIMETIL IDANTOINA (INCI: DMDM Hydantoin)</a:t>
            </a:r>
          </a:p>
          <a:p>
            <a:r>
              <a:rPr lang="it-IT"/>
              <a:t>ALCOL BENZILICO (INCI: Benzyl Alcohol)</a:t>
            </a:r>
          </a:p>
          <a:p>
            <a:r>
              <a:rPr lang="it-IT"/>
              <a:t>ISOTIAZOLINONI (INCI: Methylisothiazolinone, </a:t>
            </a:r>
            <a:r>
              <a:rPr lang="it-IT">
                <a:solidFill>
                  <a:srgbClr val="000000"/>
                </a:solidFill>
              </a:rPr>
              <a:t>Methylchloroisothiazolinone)</a:t>
            </a:r>
          </a:p>
          <a:p>
            <a:endParaRPr lang="it-IT"/>
          </a:p>
          <a:p>
            <a:endParaRPr lang="it-IT"/>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7. TIPI DI CONSERVANTI*</a:t>
            </a:r>
          </a:p>
        </p:txBody>
      </p:sp>
      <p:sp>
        <p:nvSpPr>
          <p:cNvPr id="141314" name="Segnaposto contenuto 2"/>
          <p:cNvSpPr>
            <a:spLocks noGrp="1"/>
          </p:cNvSpPr>
          <p:nvPr>
            <p:ph idx="1"/>
          </p:nvPr>
        </p:nvSpPr>
        <p:spPr/>
        <p:txBody>
          <a:bodyPr/>
          <a:lstStyle/>
          <a:p>
            <a:r>
              <a:rPr lang="it-IT"/>
              <a:t>ACIDO BENZOICO, SUOI SALI ED ESTERI (INCI: Benzoic Acid, Sodium Benzoate)</a:t>
            </a:r>
          </a:p>
          <a:p>
            <a:r>
              <a:rPr lang="it-IT"/>
              <a:t>ACIDO SORBICO E SUOI SALI (INCI: Sorbic acid, Potassium Sorbate)</a:t>
            </a:r>
          </a:p>
          <a:p>
            <a:r>
              <a:rPr lang="it-IT"/>
              <a:t>ACIDO DEIDROACETICO E SALE SODICO (INCI: </a:t>
            </a:r>
            <a:r>
              <a:rPr lang="it-IT" sz="1800"/>
              <a:t>Dehydroacetic Acid, Sodium Dehydroacetate)</a:t>
            </a:r>
            <a:endParaRPr lang="it-IT"/>
          </a:p>
          <a:p>
            <a:r>
              <a:rPr lang="it-IT"/>
              <a:t>FENOSSIETANOLO (INCI: Phenoxyethanol)</a:t>
            </a:r>
          </a:p>
          <a:p>
            <a:r>
              <a:rPr lang="it-IT">
                <a:solidFill>
                  <a:srgbClr val="000000"/>
                </a:solidFill>
              </a:rPr>
              <a:t>ETHYLEXYLGLYCERIN</a:t>
            </a:r>
            <a:endParaRPr lang="it-IT" sz="1800"/>
          </a:p>
          <a:p>
            <a:r>
              <a:rPr lang="it-IT"/>
              <a:t>ALCOL BENZILICO (INCI: Benzyl Alcohol)</a:t>
            </a:r>
          </a:p>
          <a:p>
            <a:endParaRPr lang="it-IT"/>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7. I CONSERVANTI</a:t>
            </a:r>
          </a:p>
        </p:txBody>
      </p:sp>
      <p:sp>
        <p:nvSpPr>
          <p:cNvPr id="3" name="Segnaposto contenuto 2"/>
          <p:cNvSpPr>
            <a:spLocks noGrp="1"/>
          </p:cNvSpPr>
          <p:nvPr>
            <p:ph idx="1"/>
          </p:nvPr>
        </p:nvSpPr>
        <p:spPr/>
        <p:txBody>
          <a:bodyPr rtlCol="0">
            <a:normAutofit/>
          </a:bodyPr>
          <a:lstStyle/>
          <a:p>
            <a:pPr marL="0" indent="0" fontAlgn="auto">
              <a:spcAft>
                <a:spcPts val="0"/>
              </a:spcAft>
              <a:buFont typeface="Arial" pitchFamily="34" charset="0"/>
              <a:buNone/>
              <a:defRPr/>
            </a:pPr>
            <a:r>
              <a:rPr lang="it-IT" dirty="0"/>
              <a:t>Possono causare FENOMENI ALLERGICI soprattutto nei soggetti predisposti e per evitare possibili reazioni cutanee, si tende a ridurre, per quanto possibile, la quantità del sistema conservante e ad utilizzare recipienti più protetti.</a:t>
            </a:r>
          </a:p>
          <a:p>
            <a:pPr marL="0" indent="0" fontAlgn="auto">
              <a:spcAft>
                <a:spcPts val="0"/>
              </a:spcAft>
              <a:buFont typeface="Arial" pitchFamily="34" charset="0"/>
              <a:buNone/>
              <a:defRPr/>
            </a:pPr>
            <a:endParaRPr lang="it-IT" dirty="0"/>
          </a:p>
          <a:p>
            <a:pPr marL="182880" indent="-182880" fontAlgn="auto">
              <a:spcAft>
                <a:spcPts val="0"/>
              </a:spcAft>
              <a:buFont typeface="Arial" pitchFamily="34" charset="0"/>
              <a:buChar char="•"/>
              <a:defRPr/>
            </a:pPr>
            <a:r>
              <a:rPr lang="it-IT" dirty="0"/>
              <a:t>Ci si avvale quindi dell’ausilio di</a:t>
            </a:r>
            <a:r>
              <a:rPr lang="it-IT" b="1" dirty="0"/>
              <a:t> co-preservanti </a:t>
            </a:r>
            <a:r>
              <a:rPr lang="it-IT" dirty="0"/>
              <a:t>di origine naturale, i più utilizzati sono: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pPr fontAlgn="auto">
              <a:spcAft>
                <a:spcPts val="0"/>
              </a:spcAft>
              <a:defRPr/>
            </a:pPr>
            <a:r>
              <a:rPr lang="it-IT" dirty="0">
                <a:solidFill>
                  <a:srgbClr val="FF0000"/>
                </a:solidFill>
              </a:rPr>
              <a:t>La sicurezza dei cosmetici</a:t>
            </a:r>
            <a:endParaRPr lang="it-IT" dirty="0"/>
          </a:p>
        </p:txBody>
      </p:sp>
      <p:sp>
        <p:nvSpPr>
          <p:cNvPr id="3" name="Segnaposto contenuto 2">
            <a:extLst/>
          </p:cNvPr>
          <p:cNvSpPr>
            <a:spLocks noGrp="1"/>
          </p:cNvSpPr>
          <p:nvPr>
            <p:ph idx="1"/>
          </p:nvPr>
        </p:nvSpPr>
        <p:spPr/>
        <p:txBody>
          <a:bodyPr rtlCol="0">
            <a:normAutofit fontScale="92500" lnSpcReduction="10000"/>
          </a:bodyPr>
          <a:lstStyle/>
          <a:p>
            <a:pPr marL="0" indent="0" fontAlgn="auto">
              <a:spcAft>
                <a:spcPts val="0"/>
              </a:spcAft>
              <a:buFont typeface="Arial" pitchFamily="34" charset="0"/>
              <a:buNone/>
              <a:defRPr/>
            </a:pPr>
            <a:r>
              <a:rPr lang="it-IT" dirty="0"/>
              <a:t>La sicurezza dei prodotti cosmetici è basata sulla sicurezza degli ingredienti che li compongono. Negli allegati del Regolamento troviamo gli elenchi di sostanze non ammesse o ammesse con limitazioni:</a:t>
            </a:r>
          </a:p>
          <a:p>
            <a:pPr marL="182880" indent="-182880" fontAlgn="auto">
              <a:spcAft>
                <a:spcPts val="0"/>
              </a:spcAft>
              <a:buFont typeface="Arial" pitchFamily="34" charset="0"/>
              <a:buChar char="•"/>
              <a:defRPr/>
            </a:pPr>
            <a:r>
              <a:rPr lang="it-IT" i="1" dirty="0"/>
              <a:t>Allegato I: descrive come deve essere realizzata dalla Persona Responsabile la relazione sulla sicurezza di un prodotto cosmetico</a:t>
            </a:r>
          </a:p>
          <a:p>
            <a:pPr marL="182880" indent="-182880" fontAlgn="auto">
              <a:spcAft>
                <a:spcPts val="0"/>
              </a:spcAft>
              <a:buFont typeface="Arial" pitchFamily="34" charset="0"/>
              <a:buChar char="•"/>
              <a:defRPr/>
            </a:pPr>
            <a:r>
              <a:rPr lang="it-IT" i="1" dirty="0"/>
              <a:t>Allegato II: sostanze vietate nei prodotti cosmetici</a:t>
            </a:r>
          </a:p>
          <a:p>
            <a:pPr marL="182880" indent="-182880" fontAlgn="auto">
              <a:spcAft>
                <a:spcPts val="0"/>
              </a:spcAft>
              <a:buFont typeface="Arial" pitchFamily="34" charset="0"/>
              <a:buChar char="•"/>
              <a:defRPr/>
            </a:pPr>
            <a:r>
              <a:rPr lang="it-IT" i="1" dirty="0"/>
              <a:t>Allegato III: sostanze il cui uso è vietato nei prodotti cosmetici, salvo entro determinati limiti</a:t>
            </a:r>
          </a:p>
          <a:p>
            <a:pPr marL="182880" indent="-182880" fontAlgn="auto">
              <a:spcAft>
                <a:spcPts val="0"/>
              </a:spcAft>
              <a:buFont typeface="Arial" pitchFamily="34" charset="0"/>
              <a:buChar char="•"/>
              <a:defRPr/>
            </a:pPr>
            <a:r>
              <a:rPr lang="it-IT" i="1" dirty="0"/>
              <a:t>Allegato IV: coloranti che possono essere contenuti nei prodotti cosmetici</a:t>
            </a:r>
          </a:p>
          <a:p>
            <a:pPr marL="182880" indent="-182880" fontAlgn="auto">
              <a:spcAft>
                <a:spcPts val="0"/>
              </a:spcAft>
              <a:buFont typeface="Arial" pitchFamily="34" charset="0"/>
              <a:buChar char="•"/>
              <a:defRPr/>
            </a:pPr>
            <a:r>
              <a:rPr lang="it-IT" i="1" dirty="0"/>
              <a:t>Allegato V: conservanti autorizzati nei prodotti cosmetici</a:t>
            </a:r>
          </a:p>
          <a:p>
            <a:pPr marL="182880" indent="-182880" fontAlgn="auto">
              <a:spcAft>
                <a:spcPts val="0"/>
              </a:spcAft>
              <a:buFont typeface="Arial" pitchFamily="34" charset="0"/>
              <a:buChar char="•"/>
              <a:defRPr/>
            </a:pPr>
            <a:r>
              <a:rPr lang="it-IT" i="1" dirty="0"/>
              <a:t>Allegato VI: filtri UV autorizzati nei prodotti cosmetici</a:t>
            </a:r>
          </a:p>
          <a:p>
            <a:pPr marL="182880" indent="-182880" fontAlgn="auto">
              <a:spcAft>
                <a:spcPts val="0"/>
              </a:spcAft>
              <a:buFont typeface="Arial" pitchFamily="34" charset="0"/>
              <a:buChar char="•"/>
              <a:defRPr/>
            </a:pPr>
            <a:endParaRPr lang="it-IT"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7. CO-PRESERVANTI </a:t>
            </a:r>
          </a:p>
        </p:txBody>
      </p:sp>
      <p:sp>
        <p:nvSpPr>
          <p:cNvPr id="3" name="Segnaposto contenuto 2"/>
          <p:cNvSpPr>
            <a:spLocks noGrp="1"/>
          </p:cNvSpPr>
          <p:nvPr>
            <p:ph idx="1"/>
          </p:nvPr>
        </p:nvSpPr>
        <p:spPr/>
        <p:txBody>
          <a:bodyPr rtlCol="0">
            <a:normAutofit/>
          </a:bodyPr>
          <a:lstStyle/>
          <a:p>
            <a:pPr marL="182880" indent="-182880" fontAlgn="auto">
              <a:spcAft>
                <a:spcPts val="0"/>
              </a:spcAft>
              <a:buClr>
                <a:srgbClr val="FF0000"/>
              </a:buClr>
              <a:buFont typeface="Arial" pitchFamily="34" charset="0"/>
              <a:buChar char="•"/>
              <a:defRPr/>
            </a:pPr>
            <a:r>
              <a:rPr lang="it-IT" dirty="0">
                <a:solidFill>
                  <a:srgbClr val="FF0000"/>
                </a:solidFill>
              </a:rPr>
              <a:t>Oli essenziali</a:t>
            </a:r>
            <a:r>
              <a:rPr lang="it-IT" dirty="0">
                <a:solidFill>
                  <a:prstClr val="black"/>
                </a:solidFill>
              </a:rPr>
              <a:t>: tea tre, lavanda, timo, limone, rosmarino, menta, neroli, eucalipto, geranio, cannella, rosa, origano, pino, senape, verbena</a:t>
            </a:r>
          </a:p>
          <a:p>
            <a:pPr marL="182880" indent="-182880" fontAlgn="auto">
              <a:spcAft>
                <a:spcPts val="0"/>
              </a:spcAft>
              <a:buClr>
                <a:srgbClr val="FF0000"/>
              </a:buClr>
              <a:buFont typeface="Arial" pitchFamily="34" charset="0"/>
              <a:buChar char="•"/>
              <a:defRPr/>
            </a:pPr>
            <a:r>
              <a:rPr lang="it-IT" dirty="0">
                <a:solidFill>
                  <a:srgbClr val="FF0000"/>
                </a:solidFill>
              </a:rPr>
              <a:t>Estratto di semi di pompelmo Citrus </a:t>
            </a:r>
            <a:r>
              <a:rPr lang="it-IT" dirty="0" err="1">
                <a:solidFill>
                  <a:srgbClr val="FF0000"/>
                </a:solidFill>
              </a:rPr>
              <a:t>grandis</a:t>
            </a:r>
            <a:r>
              <a:rPr lang="it-IT" dirty="0">
                <a:solidFill>
                  <a:prstClr val="black"/>
                </a:solidFill>
              </a:rPr>
              <a:t>: si ricava un estratto ricco di flavonoidi con proprietà antimicrobiche ad ampio spettro</a:t>
            </a:r>
          </a:p>
          <a:p>
            <a:pPr marL="0" indent="0" fontAlgn="auto">
              <a:spcAft>
                <a:spcPts val="0"/>
              </a:spcAft>
              <a:buFont typeface="Arial" pitchFamily="34" charset="0"/>
              <a:buNone/>
              <a:defRPr/>
            </a:pPr>
            <a:r>
              <a:rPr lang="it-IT" dirty="0">
                <a:solidFill>
                  <a:srgbClr val="FF0000"/>
                </a:solidFill>
              </a:rPr>
              <a:t>• Acido </a:t>
            </a:r>
            <a:r>
              <a:rPr lang="it-IT" dirty="0" err="1">
                <a:solidFill>
                  <a:srgbClr val="FF0000"/>
                </a:solidFill>
              </a:rPr>
              <a:t>usnico</a:t>
            </a:r>
            <a:r>
              <a:rPr lang="it-IT" dirty="0">
                <a:solidFill>
                  <a:srgbClr val="FF0000"/>
                </a:solidFill>
              </a:rPr>
              <a:t> </a:t>
            </a:r>
            <a:r>
              <a:rPr lang="it-IT" dirty="0">
                <a:solidFill>
                  <a:prstClr val="black"/>
                </a:solidFill>
              </a:rPr>
              <a:t>ricavato da lichene </a:t>
            </a:r>
            <a:r>
              <a:rPr lang="it-IT" dirty="0" err="1">
                <a:solidFill>
                  <a:prstClr val="black"/>
                </a:solidFill>
              </a:rPr>
              <a:t>islandico</a:t>
            </a:r>
            <a:endParaRPr lang="it-IT" dirty="0">
              <a:solidFill>
                <a:prstClr val="black"/>
              </a:solidFill>
            </a:endParaRPr>
          </a:p>
          <a:p>
            <a:pPr marL="182880" indent="-182880" fontAlgn="auto">
              <a:spcAft>
                <a:spcPts val="0"/>
              </a:spcAft>
              <a:buClr>
                <a:srgbClr val="FF0000"/>
              </a:buClr>
              <a:buFont typeface="Arial" pitchFamily="34" charset="0"/>
              <a:buChar char="•"/>
              <a:defRPr/>
            </a:pPr>
            <a:r>
              <a:rPr lang="it-IT" dirty="0">
                <a:solidFill>
                  <a:srgbClr val="FF0000"/>
                </a:solidFill>
              </a:rPr>
              <a:t>La propoli </a:t>
            </a:r>
            <a:r>
              <a:rPr lang="it-IT" dirty="0">
                <a:solidFill>
                  <a:prstClr val="black"/>
                </a:solidFill>
              </a:rPr>
              <a:t>poco impiegata per il forte odore caratteristico</a:t>
            </a:r>
          </a:p>
          <a:p>
            <a:pPr marL="182880" indent="-182880" fontAlgn="auto">
              <a:spcAft>
                <a:spcPts val="0"/>
              </a:spcAft>
              <a:buClr>
                <a:srgbClr val="FF0000"/>
              </a:buClr>
              <a:buFont typeface="Arial" pitchFamily="34" charset="0"/>
              <a:buChar char="•"/>
              <a:defRPr/>
            </a:pPr>
            <a:r>
              <a:rPr lang="it-IT" dirty="0">
                <a:solidFill>
                  <a:srgbClr val="FF0000"/>
                </a:solidFill>
              </a:rPr>
              <a:t>Estratto di caprifoglio giapponese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7. CO-PRESERVANTI</a:t>
            </a:r>
          </a:p>
        </p:txBody>
      </p:sp>
      <p:sp>
        <p:nvSpPr>
          <p:cNvPr id="3" name="Segnaposto contenuto 2"/>
          <p:cNvSpPr>
            <a:spLocks noGrp="1"/>
          </p:cNvSpPr>
          <p:nvPr>
            <p:ph idx="1"/>
          </p:nvPr>
        </p:nvSpPr>
        <p:spPr/>
        <p:txBody>
          <a:bodyPr rtlCol="0">
            <a:normAutofit/>
          </a:bodyPr>
          <a:lstStyle/>
          <a:p>
            <a:pPr marL="0" indent="0" fontAlgn="auto">
              <a:spcAft>
                <a:spcPts val="0"/>
              </a:spcAft>
              <a:buFont typeface="Arial" pitchFamily="34" charset="0"/>
              <a:buNone/>
              <a:defRPr/>
            </a:pPr>
            <a:r>
              <a:rPr lang="it-IT" dirty="0">
                <a:solidFill>
                  <a:srgbClr val="FF0000"/>
                </a:solidFill>
              </a:rPr>
              <a:t>• </a:t>
            </a:r>
            <a:r>
              <a:rPr lang="it-IT" dirty="0" err="1">
                <a:solidFill>
                  <a:srgbClr val="FF0000"/>
                </a:solidFill>
              </a:rPr>
              <a:t>Glyceryl</a:t>
            </a:r>
            <a:r>
              <a:rPr lang="it-IT" dirty="0">
                <a:solidFill>
                  <a:srgbClr val="FF0000"/>
                </a:solidFill>
              </a:rPr>
              <a:t> </a:t>
            </a:r>
            <a:r>
              <a:rPr lang="it-IT" dirty="0" err="1">
                <a:solidFill>
                  <a:srgbClr val="FF0000"/>
                </a:solidFill>
              </a:rPr>
              <a:t>Laurate</a:t>
            </a:r>
            <a:r>
              <a:rPr lang="it-IT" dirty="0">
                <a:solidFill>
                  <a:prstClr val="black"/>
                </a:solidFill>
              </a:rPr>
              <a:t>, </a:t>
            </a:r>
            <a:r>
              <a:rPr lang="it-IT" dirty="0" err="1">
                <a:solidFill>
                  <a:prstClr val="black"/>
                </a:solidFill>
              </a:rPr>
              <a:t>monogliceride</a:t>
            </a:r>
            <a:r>
              <a:rPr lang="it-IT" dirty="0">
                <a:solidFill>
                  <a:prstClr val="black"/>
                </a:solidFill>
              </a:rPr>
              <a:t> dell’acido laurico con attività verso </a:t>
            </a:r>
            <a:r>
              <a:rPr lang="it-IT" dirty="0" err="1">
                <a:solidFill>
                  <a:prstClr val="black"/>
                </a:solidFill>
              </a:rPr>
              <a:t>gram</a:t>
            </a:r>
            <a:r>
              <a:rPr lang="it-IT" dirty="0">
                <a:solidFill>
                  <a:prstClr val="black"/>
                </a:solidFill>
              </a:rPr>
              <a:t>+ e funghi;</a:t>
            </a:r>
          </a:p>
          <a:p>
            <a:pPr marL="182880" indent="-182880" fontAlgn="auto">
              <a:spcAft>
                <a:spcPts val="0"/>
              </a:spcAft>
              <a:buClr>
                <a:srgbClr val="FF0000"/>
              </a:buClr>
              <a:buFont typeface="Arial" pitchFamily="34" charset="0"/>
              <a:buChar char="•"/>
              <a:defRPr/>
            </a:pPr>
            <a:r>
              <a:rPr lang="it-IT" dirty="0" err="1">
                <a:solidFill>
                  <a:srgbClr val="FF0000"/>
                </a:solidFill>
              </a:rPr>
              <a:t>Glyceryl</a:t>
            </a:r>
            <a:r>
              <a:rPr lang="it-IT" dirty="0">
                <a:solidFill>
                  <a:srgbClr val="FF0000"/>
                </a:solidFill>
              </a:rPr>
              <a:t> Caprate e </a:t>
            </a:r>
            <a:r>
              <a:rPr lang="it-IT" dirty="0" err="1">
                <a:solidFill>
                  <a:srgbClr val="FF0000"/>
                </a:solidFill>
              </a:rPr>
              <a:t>Glyceryl</a:t>
            </a:r>
            <a:r>
              <a:rPr lang="it-IT" dirty="0">
                <a:solidFill>
                  <a:srgbClr val="FF0000"/>
                </a:solidFill>
              </a:rPr>
              <a:t> </a:t>
            </a:r>
            <a:r>
              <a:rPr lang="it-IT" dirty="0" err="1">
                <a:solidFill>
                  <a:srgbClr val="FF0000"/>
                </a:solidFill>
              </a:rPr>
              <a:t>Caprylate</a:t>
            </a:r>
            <a:r>
              <a:rPr lang="it-IT" dirty="0">
                <a:solidFill>
                  <a:srgbClr val="FF0000"/>
                </a:solidFill>
              </a:rPr>
              <a:t> </a:t>
            </a:r>
          </a:p>
          <a:p>
            <a:pPr marL="182880" indent="-182880" fontAlgn="auto">
              <a:spcAft>
                <a:spcPts val="0"/>
              </a:spcAft>
              <a:buClr>
                <a:srgbClr val="FF0000"/>
              </a:buClr>
              <a:buFont typeface="Arial" pitchFamily="34" charset="0"/>
              <a:buChar char="•"/>
              <a:defRPr/>
            </a:pPr>
            <a:r>
              <a:rPr lang="it-IT" dirty="0" err="1">
                <a:solidFill>
                  <a:srgbClr val="FF0000"/>
                </a:solidFill>
              </a:rPr>
              <a:t>Capryl</a:t>
            </a:r>
            <a:r>
              <a:rPr lang="it-IT" dirty="0">
                <a:solidFill>
                  <a:srgbClr val="FF0000"/>
                </a:solidFill>
              </a:rPr>
              <a:t> </a:t>
            </a:r>
            <a:r>
              <a:rPr lang="it-IT" dirty="0" err="1">
                <a:solidFill>
                  <a:srgbClr val="FF0000"/>
                </a:solidFill>
              </a:rPr>
              <a:t>Glycol</a:t>
            </a:r>
            <a:endParaRPr lang="it-IT" dirty="0">
              <a:solidFill>
                <a:srgbClr val="FF0000"/>
              </a:solidFill>
            </a:endParaRPr>
          </a:p>
          <a:p>
            <a:pPr marL="0" indent="0" fontAlgn="auto">
              <a:spcAft>
                <a:spcPts val="0"/>
              </a:spcAft>
              <a:buFont typeface="Arial" pitchFamily="34" charset="0"/>
              <a:buNone/>
              <a:defRPr/>
            </a:pPr>
            <a:r>
              <a:rPr lang="it-IT" dirty="0">
                <a:solidFill>
                  <a:srgbClr val="FF0000"/>
                </a:solidFill>
              </a:rPr>
              <a:t>• Etanolo </a:t>
            </a:r>
            <a:r>
              <a:rPr lang="it-IT" dirty="0">
                <a:solidFill>
                  <a:prstClr val="black"/>
                </a:solidFill>
              </a:rPr>
              <a:t>a dosaggi superiori al 15-20% si comporta da conservante.</a:t>
            </a:r>
          </a:p>
          <a:p>
            <a:pPr marL="182880" indent="-182880" fontAlgn="auto">
              <a:spcAft>
                <a:spcPts val="0"/>
              </a:spcAft>
              <a:buFont typeface="Arial" pitchFamily="34" charset="0"/>
              <a:buChar char="•"/>
              <a:defRPr/>
            </a:pPr>
            <a:endParaRPr lang="it-IT" dirty="0">
              <a:solidFill>
                <a:prstClr val="black"/>
              </a:solidFill>
            </a:endParaRPr>
          </a:p>
          <a:p>
            <a:pPr marL="182880" indent="-182880" fontAlgn="auto">
              <a:spcAft>
                <a:spcPts val="0"/>
              </a:spcAft>
              <a:buFont typeface="Arial" pitchFamily="34" charset="0"/>
              <a:buChar char="•"/>
              <a:defRPr/>
            </a:pPr>
            <a:endParaRPr lang="it-IT" dirty="0"/>
          </a:p>
          <a:p>
            <a:pPr marL="182880" indent="-182880" fontAlgn="auto">
              <a:spcAft>
                <a:spcPts val="0"/>
              </a:spcAft>
              <a:buFont typeface="Arial" pitchFamily="34" charset="0"/>
              <a:buChar char="•"/>
              <a:defRPr/>
            </a:pPr>
            <a:endParaRPr lang="it-IT" dirty="0"/>
          </a:p>
          <a:p>
            <a:pPr marL="0" indent="0" fontAlgn="auto">
              <a:spcAft>
                <a:spcPts val="0"/>
              </a:spcAft>
              <a:buFont typeface="Arial" pitchFamily="34" charset="0"/>
              <a:buNone/>
              <a:defRPr/>
            </a:pPr>
            <a:endParaRPr lang="it-IT"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8. COLORANTI</a:t>
            </a:r>
          </a:p>
        </p:txBody>
      </p:sp>
      <p:sp>
        <p:nvSpPr>
          <p:cNvPr id="147458" name="Segnaposto contenuto 2"/>
          <p:cNvSpPr>
            <a:spLocks noGrp="1"/>
          </p:cNvSpPr>
          <p:nvPr>
            <p:ph idx="1"/>
          </p:nvPr>
        </p:nvSpPr>
        <p:spPr/>
        <p:txBody>
          <a:bodyPr/>
          <a:lstStyle/>
          <a:p>
            <a:pPr marL="0" indent="0">
              <a:buFont typeface="Arial" charset="0"/>
              <a:buNone/>
            </a:pPr>
            <a:r>
              <a:rPr lang="it-IT"/>
              <a:t>Sono i costituenti della cosmesi decorativa ma anche sostanze per colorare i cosmetici .</a:t>
            </a:r>
          </a:p>
          <a:p>
            <a:pPr marL="0" indent="0">
              <a:buFont typeface="Arial" charset="0"/>
              <a:buNone/>
            </a:pPr>
            <a:r>
              <a:rPr lang="it-IT"/>
              <a:t>Sono tutti contenuti nell’allegato IV della legge 713\1986 e ne regola l’utilizzo e le dosi max di impiego.</a:t>
            </a:r>
          </a:p>
          <a:p>
            <a:pPr marL="0" indent="0">
              <a:buFont typeface="Arial" charset="0"/>
              <a:buNone/>
            </a:pPr>
            <a:r>
              <a:rPr lang="it-IT">
                <a:solidFill>
                  <a:srgbClr val="FF0000"/>
                </a:solidFill>
              </a:rPr>
              <a:t>Sono indicati con CI (Colour Index) seguito da un numero a 5 cifre</a:t>
            </a:r>
          </a:p>
          <a:p>
            <a:pPr marL="0" indent="0">
              <a:buFont typeface="Arial" charset="0"/>
              <a:buNone/>
            </a:pPr>
            <a:r>
              <a:rPr lang="it-IT"/>
              <a:t>Sono chimicamente definiti, di origine sintetica lipo \idrosolubili mentre i pigmenti sono per lo più sintetici.</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9. CORPI ODOROSI</a:t>
            </a:r>
          </a:p>
        </p:txBody>
      </p:sp>
      <p:sp>
        <p:nvSpPr>
          <p:cNvPr id="149506" name="Segnaposto contenuto 2"/>
          <p:cNvSpPr>
            <a:spLocks noGrp="1"/>
          </p:cNvSpPr>
          <p:nvPr>
            <p:ph idx="1"/>
          </p:nvPr>
        </p:nvSpPr>
        <p:spPr/>
        <p:txBody>
          <a:bodyPr/>
          <a:lstStyle/>
          <a:p>
            <a:r>
              <a:rPr lang="it-IT" sz="2800"/>
              <a:t>Per aumentare la gradevolezza è spesso importante la loro profumazione.</a:t>
            </a:r>
          </a:p>
          <a:p>
            <a:r>
              <a:rPr lang="it-IT" sz="2800"/>
              <a:t>Sono miscele naturali o di sintesi, presenti in piccola quantità.</a:t>
            </a:r>
          </a:p>
          <a:p>
            <a:r>
              <a:rPr lang="it-IT" sz="2800"/>
              <a:t>Interessanti sono gli olii essenziali il cui utilizzo accompagna i bisogni di naturalità e benessere</a:t>
            </a:r>
          </a:p>
          <a:p>
            <a:endParaRPr lang="it-IT"/>
          </a:p>
          <a:p>
            <a:endParaRPr lang="it-IT"/>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pPr fontAlgn="auto">
              <a:spcAft>
                <a:spcPts val="0"/>
              </a:spcAft>
              <a:defRPr/>
            </a:pPr>
            <a:endParaRPr lang="it-IT"/>
          </a:p>
        </p:txBody>
      </p:sp>
      <p:sp>
        <p:nvSpPr>
          <p:cNvPr id="3" name="Segnaposto contenuto 2">
            <a:extLst/>
          </p:cNvPr>
          <p:cNvSpPr>
            <a:spLocks noGrp="1"/>
          </p:cNvSpPr>
          <p:nvPr>
            <p:ph idx="1"/>
          </p:nvPr>
        </p:nvSpPr>
        <p:spPr>
          <a:xfrm>
            <a:off x="-42863" y="250825"/>
            <a:ext cx="9937751" cy="6640513"/>
          </a:xfrm>
        </p:spPr>
        <p:txBody>
          <a:bodyPr rtlCol="0">
            <a:normAutofit fontScale="40000" lnSpcReduction="20000"/>
          </a:bodyPr>
          <a:lstStyle/>
          <a:p>
            <a:pPr marL="182880" indent="-182880">
              <a:lnSpc>
                <a:spcPct val="120000"/>
              </a:lnSpc>
              <a:spcAft>
                <a:spcPts val="0"/>
              </a:spcAft>
              <a:buFont typeface="Arial" pitchFamily="34" charset="0"/>
              <a:buChar char="•"/>
              <a:defRPr/>
            </a:pPr>
            <a:r>
              <a:rPr lang="it-IT" sz="3800" dirty="0"/>
              <a:t>Lista allergeni nei profumi:</a:t>
            </a:r>
          </a:p>
          <a:p>
            <a:pPr marL="0" indent="0">
              <a:lnSpc>
                <a:spcPct val="120000"/>
              </a:lnSpc>
              <a:spcAft>
                <a:spcPts val="0"/>
              </a:spcAft>
              <a:buFont typeface="Arial" pitchFamily="34" charset="0"/>
              <a:buNone/>
              <a:defRPr/>
            </a:pPr>
            <a:r>
              <a:rPr lang="it-IT" sz="3800" dirty="0"/>
              <a:t> </a:t>
            </a:r>
          </a:p>
          <a:p>
            <a:pPr marL="0" indent="0">
              <a:lnSpc>
                <a:spcPct val="120000"/>
              </a:lnSpc>
              <a:spcAft>
                <a:spcPts val="0"/>
              </a:spcAft>
              <a:buFont typeface="Arial" pitchFamily="34" charset="0"/>
              <a:buNone/>
              <a:defRPr/>
            </a:pPr>
            <a:r>
              <a:rPr lang="it-IT" sz="3800" dirty="0"/>
              <a:t>– Alpha-</a:t>
            </a:r>
            <a:r>
              <a:rPr lang="it-IT" sz="3800" dirty="0" err="1"/>
              <a:t>isomethyl</a:t>
            </a:r>
            <a:r>
              <a:rPr lang="it-IT" sz="3800" dirty="0"/>
              <a:t> ionone</a:t>
            </a:r>
            <a:br>
              <a:rPr lang="it-IT" sz="3800" dirty="0"/>
            </a:br>
            <a:r>
              <a:rPr lang="it-IT" sz="3800" dirty="0"/>
              <a:t>– </a:t>
            </a:r>
            <a:r>
              <a:rPr lang="it-IT" sz="3800" dirty="0" err="1"/>
              <a:t>Amyl</a:t>
            </a:r>
            <a:r>
              <a:rPr lang="it-IT" sz="3800" dirty="0"/>
              <a:t> </a:t>
            </a:r>
            <a:r>
              <a:rPr lang="it-IT" sz="3800" dirty="0" err="1"/>
              <a:t>cinnamal</a:t>
            </a:r>
            <a:br>
              <a:rPr lang="it-IT" sz="3800" dirty="0"/>
            </a:br>
            <a:r>
              <a:rPr lang="it-IT" sz="3800" dirty="0"/>
              <a:t>– </a:t>
            </a:r>
            <a:r>
              <a:rPr lang="it-IT" sz="3800" dirty="0" err="1"/>
              <a:t>Amylcinnamyl</a:t>
            </a:r>
            <a:r>
              <a:rPr lang="it-IT" sz="3800" dirty="0"/>
              <a:t> </a:t>
            </a:r>
            <a:r>
              <a:rPr lang="it-IT" sz="3800" dirty="0" err="1"/>
              <a:t>alcohol</a:t>
            </a:r>
            <a:br>
              <a:rPr lang="it-IT" sz="3800" dirty="0"/>
            </a:br>
            <a:r>
              <a:rPr lang="it-IT" sz="3800" dirty="0"/>
              <a:t>-</a:t>
            </a:r>
            <a:r>
              <a:rPr lang="it-IT" sz="3800" dirty="0" err="1"/>
              <a:t>Anise</a:t>
            </a:r>
            <a:r>
              <a:rPr lang="it-IT" sz="3800" dirty="0"/>
              <a:t> </a:t>
            </a:r>
            <a:r>
              <a:rPr lang="it-IT" sz="3800" dirty="0" err="1"/>
              <a:t>alcohol</a:t>
            </a:r>
            <a:br>
              <a:rPr lang="it-IT" sz="3800" dirty="0"/>
            </a:br>
            <a:r>
              <a:rPr lang="it-IT" sz="3800" dirty="0"/>
              <a:t>– </a:t>
            </a:r>
            <a:r>
              <a:rPr lang="it-IT" sz="3800" dirty="0" err="1"/>
              <a:t>Benzyl</a:t>
            </a:r>
            <a:r>
              <a:rPr lang="it-IT" sz="3800" dirty="0"/>
              <a:t> </a:t>
            </a:r>
            <a:r>
              <a:rPr lang="it-IT" sz="3800" dirty="0" err="1"/>
              <a:t>alcohol</a:t>
            </a:r>
            <a:br>
              <a:rPr lang="it-IT" sz="3800" dirty="0"/>
            </a:br>
            <a:r>
              <a:rPr lang="it-IT" sz="3800" dirty="0"/>
              <a:t>– </a:t>
            </a:r>
            <a:r>
              <a:rPr lang="it-IT" sz="3800" dirty="0" err="1"/>
              <a:t>Benzyl</a:t>
            </a:r>
            <a:r>
              <a:rPr lang="it-IT" sz="3800" dirty="0"/>
              <a:t> </a:t>
            </a:r>
            <a:r>
              <a:rPr lang="it-IT" sz="3800" dirty="0" err="1"/>
              <a:t>benzoate</a:t>
            </a:r>
            <a:br>
              <a:rPr lang="it-IT" sz="3800" dirty="0"/>
            </a:br>
            <a:r>
              <a:rPr lang="it-IT" sz="3800" dirty="0"/>
              <a:t>– </a:t>
            </a:r>
            <a:r>
              <a:rPr lang="it-IT" sz="3800" dirty="0" err="1"/>
              <a:t>Benzyl</a:t>
            </a:r>
            <a:r>
              <a:rPr lang="it-IT" sz="3800" dirty="0"/>
              <a:t> </a:t>
            </a:r>
            <a:r>
              <a:rPr lang="it-IT" sz="3800" dirty="0" err="1"/>
              <a:t>cinnamate</a:t>
            </a:r>
            <a:br>
              <a:rPr lang="it-IT" sz="3800" dirty="0"/>
            </a:br>
            <a:r>
              <a:rPr lang="it-IT" sz="3800" dirty="0"/>
              <a:t>– </a:t>
            </a:r>
            <a:r>
              <a:rPr lang="it-IT" sz="3800" dirty="0" err="1"/>
              <a:t>Benzyl</a:t>
            </a:r>
            <a:r>
              <a:rPr lang="it-IT" sz="3800" dirty="0"/>
              <a:t> </a:t>
            </a:r>
            <a:r>
              <a:rPr lang="it-IT" sz="3800" dirty="0" err="1"/>
              <a:t>salicylate</a:t>
            </a:r>
            <a:br>
              <a:rPr lang="it-IT" sz="3800" dirty="0"/>
            </a:br>
            <a:r>
              <a:rPr lang="it-IT" sz="3800" dirty="0"/>
              <a:t>– </a:t>
            </a:r>
            <a:r>
              <a:rPr lang="it-IT" sz="3800" dirty="0" err="1"/>
              <a:t>Butylphenyl</a:t>
            </a:r>
            <a:r>
              <a:rPr lang="it-IT" sz="3800" dirty="0"/>
              <a:t> </a:t>
            </a:r>
            <a:r>
              <a:rPr lang="it-IT" sz="3800" dirty="0" err="1"/>
              <a:t>methylpropional</a:t>
            </a:r>
            <a:br>
              <a:rPr lang="it-IT" sz="3800" dirty="0"/>
            </a:br>
            <a:r>
              <a:rPr lang="it-IT" sz="3800" dirty="0"/>
              <a:t>– </a:t>
            </a:r>
            <a:r>
              <a:rPr lang="it-IT" sz="3800" dirty="0" err="1"/>
              <a:t>Cinnamal</a:t>
            </a:r>
            <a:br>
              <a:rPr lang="it-IT" sz="3800" dirty="0"/>
            </a:br>
            <a:r>
              <a:rPr lang="it-IT" sz="3800" dirty="0"/>
              <a:t>– </a:t>
            </a:r>
            <a:r>
              <a:rPr lang="it-IT" sz="3800" dirty="0" err="1"/>
              <a:t>Cinnamyl</a:t>
            </a:r>
            <a:r>
              <a:rPr lang="it-IT" sz="3800" dirty="0"/>
              <a:t> </a:t>
            </a:r>
            <a:r>
              <a:rPr lang="it-IT" sz="3800" dirty="0" err="1"/>
              <a:t>alcohol</a:t>
            </a:r>
            <a:br>
              <a:rPr lang="it-IT" sz="3800" dirty="0"/>
            </a:br>
            <a:r>
              <a:rPr lang="it-IT" sz="3800" dirty="0"/>
              <a:t>– </a:t>
            </a:r>
            <a:r>
              <a:rPr lang="it-IT" sz="3800" dirty="0" err="1"/>
              <a:t>Citral</a:t>
            </a:r>
            <a:br>
              <a:rPr lang="it-IT" sz="3800" dirty="0"/>
            </a:br>
            <a:r>
              <a:rPr lang="it-IT" sz="3800" dirty="0"/>
              <a:t>– </a:t>
            </a:r>
            <a:r>
              <a:rPr lang="it-IT" sz="3800" dirty="0" err="1"/>
              <a:t>Citronellol</a:t>
            </a:r>
            <a:br>
              <a:rPr lang="it-IT" sz="3800" dirty="0"/>
            </a:br>
            <a:r>
              <a:rPr lang="it-IT" sz="3800" dirty="0"/>
              <a:t>– </a:t>
            </a:r>
            <a:r>
              <a:rPr lang="it-IT" sz="3800" dirty="0" err="1"/>
              <a:t>Coumarin</a:t>
            </a:r>
            <a:br>
              <a:rPr lang="it-IT" sz="3800" dirty="0"/>
            </a:br>
            <a:r>
              <a:rPr lang="it-IT" sz="3800" dirty="0"/>
              <a:t>– </a:t>
            </a:r>
            <a:r>
              <a:rPr lang="it-IT" sz="3800" dirty="0" err="1"/>
              <a:t>Eugenol</a:t>
            </a:r>
            <a:br>
              <a:rPr lang="it-IT" sz="3800" dirty="0"/>
            </a:br>
            <a:r>
              <a:rPr lang="it-IT" sz="3800" dirty="0"/>
              <a:t>– </a:t>
            </a:r>
            <a:r>
              <a:rPr lang="it-IT" sz="3800" dirty="0" err="1"/>
              <a:t>Evernia</a:t>
            </a:r>
            <a:r>
              <a:rPr lang="it-IT" sz="3800" dirty="0"/>
              <a:t> furfuracea</a:t>
            </a:r>
            <a:br>
              <a:rPr lang="it-IT" sz="3800" dirty="0"/>
            </a:br>
            <a:r>
              <a:rPr lang="it-IT" sz="3800" dirty="0"/>
              <a:t>– </a:t>
            </a:r>
            <a:r>
              <a:rPr lang="it-IT" sz="3800" dirty="0" err="1"/>
              <a:t>Evernia</a:t>
            </a:r>
            <a:r>
              <a:rPr lang="it-IT" sz="3800" dirty="0"/>
              <a:t> </a:t>
            </a:r>
            <a:r>
              <a:rPr lang="it-IT" sz="3800" dirty="0" err="1"/>
              <a:t>prunastri</a:t>
            </a:r>
            <a:br>
              <a:rPr lang="it-IT" sz="3800" dirty="0"/>
            </a:br>
            <a:r>
              <a:rPr lang="it-IT" sz="3800" dirty="0"/>
              <a:t>– </a:t>
            </a:r>
            <a:r>
              <a:rPr lang="it-IT" sz="3800" dirty="0" err="1"/>
              <a:t>Farnesol</a:t>
            </a:r>
            <a:br>
              <a:rPr lang="it-IT" sz="3800" dirty="0"/>
            </a:br>
            <a:r>
              <a:rPr lang="it-IT" sz="3800" dirty="0"/>
              <a:t>– </a:t>
            </a:r>
            <a:r>
              <a:rPr lang="it-IT" sz="3800" dirty="0" err="1"/>
              <a:t>Geraniol</a:t>
            </a:r>
            <a:br>
              <a:rPr lang="it-IT" sz="3800" dirty="0"/>
            </a:br>
            <a:r>
              <a:rPr lang="it-IT" sz="3800" dirty="0"/>
              <a:t>– </a:t>
            </a:r>
            <a:r>
              <a:rPr lang="it-IT" sz="3800" dirty="0" err="1"/>
              <a:t>Hexyl</a:t>
            </a:r>
            <a:r>
              <a:rPr lang="it-IT" sz="3800" dirty="0"/>
              <a:t> </a:t>
            </a:r>
            <a:r>
              <a:rPr lang="it-IT" sz="3800" dirty="0" err="1"/>
              <a:t>cinnamal</a:t>
            </a:r>
            <a:br>
              <a:rPr lang="it-IT" sz="3800" dirty="0"/>
            </a:br>
            <a:r>
              <a:rPr lang="it-IT" sz="3800" dirty="0"/>
              <a:t>– </a:t>
            </a:r>
            <a:r>
              <a:rPr lang="it-IT" sz="3800" dirty="0" err="1"/>
              <a:t>Hydroxyisohexyl</a:t>
            </a:r>
            <a:r>
              <a:rPr lang="it-IT" sz="3800" dirty="0"/>
              <a:t> 3-cyclohexene </a:t>
            </a:r>
            <a:r>
              <a:rPr lang="it-IT" sz="3800" dirty="0" err="1"/>
              <a:t>carboxaldehyde</a:t>
            </a:r>
            <a:br>
              <a:rPr lang="it-IT" sz="3800" dirty="0"/>
            </a:br>
            <a:r>
              <a:rPr lang="it-IT" sz="3800" dirty="0"/>
              <a:t>– </a:t>
            </a:r>
            <a:r>
              <a:rPr lang="it-IT" sz="3800" dirty="0" err="1"/>
              <a:t>Hydroxycitronellal</a:t>
            </a:r>
            <a:br>
              <a:rPr lang="it-IT" sz="3800" dirty="0"/>
            </a:br>
            <a:r>
              <a:rPr lang="it-IT" sz="3800" dirty="0"/>
              <a:t>– </a:t>
            </a:r>
            <a:r>
              <a:rPr lang="it-IT" sz="3800" dirty="0" err="1"/>
              <a:t>Isoeugenol</a:t>
            </a:r>
            <a:br>
              <a:rPr lang="it-IT" sz="3800" dirty="0"/>
            </a:br>
            <a:r>
              <a:rPr lang="it-IT" sz="3800" dirty="0"/>
              <a:t>– </a:t>
            </a:r>
            <a:r>
              <a:rPr lang="it-IT" sz="3800" dirty="0" err="1"/>
              <a:t>Limonene</a:t>
            </a:r>
            <a:br>
              <a:rPr lang="it-IT" sz="3800" dirty="0"/>
            </a:br>
            <a:r>
              <a:rPr lang="it-IT" sz="3800" dirty="0"/>
              <a:t>– </a:t>
            </a:r>
            <a:r>
              <a:rPr lang="it-IT" sz="3800" dirty="0" err="1"/>
              <a:t>Linaool</a:t>
            </a:r>
            <a:br>
              <a:rPr lang="it-IT" sz="3800" dirty="0"/>
            </a:br>
            <a:r>
              <a:rPr lang="it-IT" sz="3800" dirty="0"/>
              <a:t>– </a:t>
            </a:r>
            <a:r>
              <a:rPr lang="it-IT" sz="3800" dirty="0" err="1"/>
              <a:t>Methyl</a:t>
            </a:r>
            <a:r>
              <a:rPr lang="it-IT" sz="3800" dirty="0"/>
              <a:t> 2-octynoate</a:t>
            </a:r>
            <a:r>
              <a:rPr lang="en-GB" sz="3800" dirty="0"/>
              <a:t> </a:t>
            </a:r>
            <a:endParaRPr lang="it-IT" sz="3800" dirty="0"/>
          </a:p>
          <a:p>
            <a:pPr marL="182880" indent="-182880" fontAlgn="auto">
              <a:spcAft>
                <a:spcPts val="0"/>
              </a:spcAft>
              <a:buFont typeface="Arial" pitchFamily="34" charset="0"/>
              <a:buChar char="•"/>
              <a:defRPr/>
            </a:pPr>
            <a:endParaRPr lang="it-IT"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I COSIDETTI PRINCIPI ATTIVI</a:t>
            </a:r>
          </a:p>
        </p:txBody>
      </p:sp>
      <p:sp>
        <p:nvSpPr>
          <p:cNvPr id="152578" name="Segnaposto contenuto 2"/>
          <p:cNvSpPr>
            <a:spLocks noGrp="1"/>
          </p:cNvSpPr>
          <p:nvPr>
            <p:ph idx="1"/>
          </p:nvPr>
        </p:nvSpPr>
        <p:spPr/>
        <p:txBody>
          <a:bodyPr/>
          <a:lstStyle/>
          <a:p>
            <a:r>
              <a:rPr lang="it-IT"/>
              <a:t>Sono migliaia e non si possono classificare in base alla loro natura chimica ma </a:t>
            </a:r>
          </a:p>
          <a:p>
            <a:r>
              <a:rPr lang="it-IT"/>
              <a:t>Origine vegetale(oli,fitoestratti…)</a:t>
            </a:r>
          </a:p>
          <a:p>
            <a:r>
              <a:rPr lang="it-IT"/>
              <a:t>Sostanze ricostituite( nmf…)</a:t>
            </a:r>
          </a:p>
          <a:p>
            <a:r>
              <a:rPr lang="it-IT"/>
              <a:t>Sostanze di sintesi(filtri solari, depilatori..)</a:t>
            </a:r>
          </a:p>
          <a:p>
            <a:r>
              <a:rPr lang="it-IT"/>
              <a:t>Sostanze biotecnologiche( acido jaluronico..)</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I SISTEMI COSMETICI</a:t>
            </a:r>
          </a:p>
        </p:txBody>
      </p:sp>
      <p:sp>
        <p:nvSpPr>
          <p:cNvPr id="3" name="Segnaposto contenuto 2"/>
          <p:cNvSpPr>
            <a:spLocks noGrp="1"/>
          </p:cNvSpPr>
          <p:nvPr>
            <p:ph idx="1"/>
          </p:nvPr>
        </p:nvSpPr>
        <p:spPr/>
        <p:txBody>
          <a:bodyPr rtlCol="0">
            <a:normAutofit/>
          </a:bodyPr>
          <a:lstStyle/>
          <a:p>
            <a:pPr marL="182880" indent="-182880" fontAlgn="auto">
              <a:spcAft>
                <a:spcPts val="0"/>
              </a:spcAft>
              <a:buFont typeface="Arial" pitchFamily="34" charset="0"/>
              <a:buChar char="•"/>
              <a:defRPr/>
            </a:pPr>
            <a:r>
              <a:rPr lang="it-IT" dirty="0"/>
              <a:t>Monofasici   (</a:t>
            </a:r>
            <a:r>
              <a:rPr lang="it-IT" dirty="0" err="1"/>
              <a:t>oleoliti</a:t>
            </a:r>
            <a:r>
              <a:rPr lang="it-IT" dirty="0"/>
              <a:t>, idroliti o gel )</a:t>
            </a:r>
          </a:p>
          <a:p>
            <a:pPr marL="182880" indent="-182880" fontAlgn="auto">
              <a:spcAft>
                <a:spcPts val="0"/>
              </a:spcAft>
              <a:buFont typeface="Arial" pitchFamily="34" charset="0"/>
              <a:buChar char="•"/>
              <a:defRPr/>
            </a:pPr>
            <a:r>
              <a:rPr lang="it-IT" dirty="0"/>
              <a:t>Bifasici         (olio/acqua=emulsioni)</a:t>
            </a:r>
          </a:p>
          <a:p>
            <a:pPr marL="182880" indent="-182880" fontAlgn="auto">
              <a:spcAft>
                <a:spcPts val="0"/>
              </a:spcAft>
              <a:buFont typeface="Arial" pitchFamily="34" charset="0"/>
              <a:buChar char="•"/>
              <a:defRPr/>
            </a:pPr>
            <a:r>
              <a:rPr lang="it-IT" dirty="0"/>
              <a:t>Trifasici        (spray =aggiunta del gas)</a:t>
            </a:r>
          </a:p>
          <a:p>
            <a:pPr marL="182880" indent="-182880" fontAlgn="auto">
              <a:spcAft>
                <a:spcPts val="0"/>
              </a:spcAft>
              <a:buFont typeface="Arial" pitchFamily="34" charset="0"/>
              <a:buChar char="•"/>
              <a:defRPr/>
            </a:pPr>
            <a:endParaRPr lang="it-IT" dirty="0"/>
          </a:p>
          <a:p>
            <a:pPr marL="0" indent="0" fontAlgn="auto">
              <a:spcAft>
                <a:spcPts val="0"/>
              </a:spcAft>
              <a:buFont typeface="Arial" pitchFamily="34" charset="0"/>
              <a:buNone/>
              <a:defRPr/>
            </a:pPr>
            <a:endParaRPr lang="it-IT" dirty="0"/>
          </a:p>
          <a:p>
            <a:pPr marL="0" indent="0" fontAlgn="auto">
              <a:spcAft>
                <a:spcPts val="0"/>
              </a:spcAft>
              <a:buFont typeface="Arial" pitchFamily="34" charset="0"/>
              <a:buNone/>
              <a:defRPr/>
            </a:pPr>
            <a:r>
              <a:rPr lang="it-IT" dirty="0"/>
              <a:t>Sistemi bifasici sono stabilizzati con emulsionanti</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dirty="0">
                <a:solidFill>
                  <a:srgbClr val="FF0000"/>
                </a:solidFill>
              </a:rPr>
              <a:t>GLI OLEOLITI (monofasici)</a:t>
            </a:r>
          </a:p>
        </p:txBody>
      </p:sp>
      <p:sp>
        <p:nvSpPr>
          <p:cNvPr id="154626" name="Segnaposto contenuto 2"/>
          <p:cNvSpPr>
            <a:spLocks noGrp="1"/>
          </p:cNvSpPr>
          <p:nvPr>
            <p:ph idx="1"/>
          </p:nvPr>
        </p:nvSpPr>
        <p:spPr/>
        <p:txBody>
          <a:bodyPr/>
          <a:lstStyle/>
          <a:p>
            <a:pPr marL="0" indent="0">
              <a:buFont typeface="Arial" charset="0"/>
              <a:buNone/>
            </a:pPr>
            <a:r>
              <a:rPr lang="it-IT"/>
              <a:t>Insieme </a:t>
            </a:r>
            <a:r>
              <a:rPr lang="it-IT" b="1"/>
              <a:t>di principi lipidici anidri</a:t>
            </a:r>
            <a:r>
              <a:rPr lang="it-IT"/>
              <a:t>( vegetali  e/o minerali)sono idrorepellenti ,quindi la mancanza di acqua permette di preparare miscele prive di CONSERVANTI ma ricche di ANTIOSSIDANTI</a:t>
            </a:r>
          </a:p>
          <a:p>
            <a:pPr marL="0" indent="0">
              <a:buFont typeface="Arial" charset="0"/>
              <a:buNone/>
            </a:pPr>
            <a:r>
              <a:rPr lang="it-IT"/>
              <a:t>Si impiegano sia in campo farmaceutico che in cosmetica. </a:t>
            </a:r>
          </a:p>
          <a:p>
            <a:pPr marL="0" indent="0">
              <a:buFont typeface="Arial" charset="0"/>
              <a:buNone/>
            </a:pPr>
            <a:r>
              <a:rPr lang="it-IT">
                <a:solidFill>
                  <a:srgbClr val="FF0000"/>
                </a:solidFill>
              </a:rPr>
              <a:t>Gli oleoliti cosmetici comprendono</a:t>
            </a:r>
            <a:r>
              <a:rPr lang="it-IT"/>
              <a:t>: solari,  detergenti ,  lenitivi, oli per massaggi, con sostanze revulsive (capsico, trementina, rosmarino, ecc.)  ornativi come i rossetti ( cere, olii, antiox, pigmenti..).</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spc="-25" dirty="0">
                <a:solidFill>
                  <a:srgbClr val="FF0000"/>
                </a:solidFill>
              </a:rPr>
              <a:t>I GEL IDRATI (monofasici)</a:t>
            </a:r>
          </a:p>
        </p:txBody>
      </p:sp>
      <p:sp>
        <p:nvSpPr>
          <p:cNvPr id="155650" name="Segnaposto contenuto 2"/>
          <p:cNvSpPr>
            <a:spLocks noGrp="1"/>
          </p:cNvSpPr>
          <p:nvPr>
            <p:ph idx="1"/>
          </p:nvPr>
        </p:nvSpPr>
        <p:spPr/>
        <p:txBody>
          <a:bodyPr/>
          <a:lstStyle/>
          <a:p>
            <a:pPr marL="0" indent="0">
              <a:buFont typeface="Arial" charset="0"/>
              <a:buNone/>
            </a:pPr>
            <a:r>
              <a:rPr lang="it-IT"/>
              <a:t>Sono sistemi a base acquosa o idroalcolica, viscosizzati dai modificatori reologici. Hanno elevato rischio di contaminazione microbica: necessitano di conservanti : gel contorno occhi, maschere( ricche spesso di alginati),gel corpo doposole idratanti e lenitivi, per i capelli(gommine fissanti)</a:t>
            </a:r>
          </a:p>
          <a:p>
            <a:pPr marL="0" indent="0">
              <a:buFont typeface="Arial" charset="0"/>
              <a:buNone/>
            </a:pPr>
            <a:endParaRPr lang="it-IT" sz="4100"/>
          </a:p>
          <a:p>
            <a:pPr marL="0" indent="0">
              <a:buFont typeface="Arial" charset="0"/>
              <a:buNone/>
            </a:pPr>
            <a:endParaRPr lang="it-IT"/>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11188" y="2205038"/>
            <a:ext cx="7772400" cy="1470025"/>
          </a:xfrm>
        </p:spPr>
        <p:txBody>
          <a:bodyPr>
            <a:normAutofit fontScale="90000"/>
          </a:bodyPr>
          <a:lstStyle/>
          <a:p>
            <a:pPr marL="1270" fontAlgn="auto">
              <a:spcAft>
                <a:spcPts val="0"/>
              </a:spcAft>
              <a:tabLst>
                <a:tab pos="330835" algn="l"/>
                <a:tab pos="3112770" algn="l"/>
                <a:tab pos="3546475" algn="l"/>
              </a:tabLst>
              <a:defRPr/>
            </a:pPr>
            <a:br>
              <a:rPr lang="it-IT" b="1" spc="-15" dirty="0">
                <a:solidFill>
                  <a:srgbClr val="FF0000"/>
                </a:solidFill>
                <a:latin typeface="Georgia"/>
                <a:cs typeface="Georgia"/>
              </a:rPr>
            </a:br>
            <a:br>
              <a:rPr lang="it-IT" b="1" spc="-15" dirty="0">
                <a:solidFill>
                  <a:srgbClr val="FF0000"/>
                </a:solidFill>
                <a:latin typeface="Georgia"/>
                <a:cs typeface="Georgia"/>
              </a:rPr>
            </a:br>
            <a:r>
              <a:rPr lang="it-IT" sz="4000" spc="-25" dirty="0"/>
              <a:t>I COSMETICI                                                           E I</a:t>
            </a:r>
            <a:br>
              <a:rPr lang="it-IT" sz="4000" spc="-25" dirty="0"/>
            </a:br>
            <a:r>
              <a:rPr lang="it-IT" sz="4000" spc="-25" dirty="0"/>
              <a:t>TRATTAMENTI DELLA</a:t>
            </a:r>
            <a:br>
              <a:rPr lang="it-IT" sz="4000" spc="-25" dirty="0"/>
            </a:br>
            <a:r>
              <a:rPr lang="it-IT" sz="4000" spc="-25" dirty="0"/>
              <a:t>PELLE DISAGIATA</a:t>
            </a:r>
            <a:br>
              <a:rPr lang="it-IT" sz="4000" spc="-25" dirty="0"/>
            </a:br>
            <a:endParaRPr lang="it-IT" sz="4000" spc="-25"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p:cNvPr>
          <p:cNvSpPr>
            <a:spLocks noGrp="1"/>
          </p:cNvSpPr>
          <p:nvPr>
            <p:ph type="title"/>
          </p:nvPr>
        </p:nvSpPr>
        <p:spPr/>
        <p:txBody>
          <a:bodyPr/>
          <a:lstStyle/>
          <a:p>
            <a:pPr fontAlgn="auto">
              <a:spcAft>
                <a:spcPts val="0"/>
              </a:spcAft>
              <a:defRPr/>
            </a:pPr>
            <a:r>
              <a:rPr lang="it-IT" dirty="0">
                <a:solidFill>
                  <a:srgbClr val="FF0000"/>
                </a:solidFill>
              </a:rPr>
              <a:t>La produzione dei cosmetici</a:t>
            </a:r>
            <a:endParaRPr lang="it-IT" dirty="0"/>
          </a:p>
        </p:txBody>
      </p:sp>
      <p:sp>
        <p:nvSpPr>
          <p:cNvPr id="27650" name="Segnaposto contenuto 2"/>
          <p:cNvSpPr>
            <a:spLocks noGrp="1"/>
          </p:cNvSpPr>
          <p:nvPr>
            <p:ph idx="1"/>
          </p:nvPr>
        </p:nvSpPr>
        <p:spPr/>
        <p:txBody>
          <a:bodyPr/>
          <a:lstStyle/>
          <a:p>
            <a:r>
              <a:rPr lang="it-IT"/>
              <a:t>La produzione e il confezionamento dei prodotti cosmetici devono essere effettuati in locali e con attrezzature igienicamente idonei allo scopo.</a:t>
            </a:r>
          </a:p>
          <a:p>
            <a:r>
              <a:rPr lang="it-IT"/>
              <a:t>La normativa disciplina i criteri di massima per l’idoneità dei locali e le attrezzature di produzione dei cosmetici, i requisiti fondamentali e le procedure per l’applicazione delle buone pratiche di fabbricazione dei cosmetici (GMP)</a:t>
            </a:r>
          </a:p>
          <a:p>
            <a:endParaRPr lang="it-IT"/>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fontAlgn="auto">
              <a:spcAft>
                <a:spcPts val="0"/>
              </a:spcAft>
              <a:defRPr/>
            </a:pPr>
            <a:r>
              <a:rPr lang="it-IT" sz="3600" spc="-25" dirty="0"/>
              <a:t>1. REQUISITI FONDAMENTALI PER ESTETICA ONCOLOGICA</a:t>
            </a:r>
          </a:p>
        </p:txBody>
      </p:sp>
      <p:sp>
        <p:nvSpPr>
          <p:cNvPr id="3" name="Segnaposto contenuto 2"/>
          <p:cNvSpPr>
            <a:spLocks noGrp="1"/>
          </p:cNvSpPr>
          <p:nvPr>
            <p:ph idx="1"/>
          </p:nvPr>
        </p:nvSpPr>
        <p:spPr>
          <a:xfrm>
            <a:off x="457200" y="1600200"/>
            <a:ext cx="8229600" cy="4678363"/>
          </a:xfrm>
        </p:spPr>
        <p:txBody>
          <a:bodyPr>
            <a:normAutofit/>
          </a:bodyPr>
          <a:lstStyle/>
          <a:p>
            <a:pPr algn="just">
              <a:spcBef>
                <a:spcPct val="0"/>
              </a:spcBef>
              <a:buClr>
                <a:srgbClr val="5C697C"/>
              </a:buClr>
              <a:buSzPct val="84000"/>
              <a:tabLst>
                <a:tab pos="285750" algn="l"/>
              </a:tabLst>
            </a:pPr>
            <a:r>
              <a:rPr lang="it-IT"/>
              <a:t>Estetista</a:t>
            </a:r>
            <a:r>
              <a:rPr lang="it-IT">
                <a:cs typeface="Times New Roman" pitchFamily="18" charset="0"/>
              </a:rPr>
              <a:t> </a:t>
            </a:r>
            <a:r>
              <a:rPr lang="it-IT"/>
              <a:t>professionista</a:t>
            </a:r>
            <a:r>
              <a:rPr lang="it-IT">
                <a:cs typeface="Times New Roman" pitchFamily="18" charset="0"/>
              </a:rPr>
              <a:t> </a:t>
            </a:r>
            <a:r>
              <a:rPr lang="it-IT"/>
              <a:t>diplomata</a:t>
            </a:r>
            <a:r>
              <a:rPr lang="it-IT">
                <a:cs typeface="Times New Roman" pitchFamily="18" charset="0"/>
              </a:rPr>
              <a:t> </a:t>
            </a:r>
            <a:r>
              <a:rPr lang="it-IT"/>
              <a:t>in</a:t>
            </a:r>
            <a:r>
              <a:rPr lang="it-IT">
                <a:cs typeface="Times New Roman" pitchFamily="18" charset="0"/>
              </a:rPr>
              <a:t> </a:t>
            </a:r>
            <a:r>
              <a:rPr lang="it-IT"/>
              <a:t>Estetica</a:t>
            </a:r>
            <a:r>
              <a:rPr lang="it-IT">
                <a:cs typeface="Times New Roman" pitchFamily="18" charset="0"/>
              </a:rPr>
              <a:t> </a:t>
            </a:r>
            <a:r>
              <a:rPr lang="it-IT"/>
              <a:t>Oncologica</a:t>
            </a:r>
            <a:r>
              <a:rPr lang="it-IT">
                <a:cs typeface="Times New Roman" pitchFamily="18" charset="0"/>
              </a:rPr>
              <a:t> </a:t>
            </a:r>
            <a:r>
              <a:rPr lang="it-IT"/>
              <a:t>con</a:t>
            </a:r>
            <a:r>
              <a:rPr lang="it-IT">
                <a:cs typeface="Times New Roman" pitchFamily="18" charset="0"/>
              </a:rPr>
              <a:t> </a:t>
            </a:r>
            <a:r>
              <a:rPr lang="it-IT"/>
              <a:t>le</a:t>
            </a:r>
            <a:r>
              <a:rPr lang="it-IT">
                <a:cs typeface="Times New Roman" pitchFamily="18" charset="0"/>
              </a:rPr>
              <a:t> </a:t>
            </a:r>
            <a:r>
              <a:rPr lang="it-IT"/>
              <a:t>conoscenze</a:t>
            </a:r>
            <a:r>
              <a:rPr lang="it-IT">
                <a:cs typeface="Times New Roman" pitchFamily="18" charset="0"/>
              </a:rPr>
              <a:t> </a:t>
            </a:r>
            <a:r>
              <a:rPr lang="it-IT"/>
              <a:t>di:</a:t>
            </a:r>
            <a:r>
              <a:rPr lang="it-IT">
                <a:cs typeface="Times New Roman" pitchFamily="18" charset="0"/>
              </a:rPr>
              <a:t> </a:t>
            </a:r>
            <a:r>
              <a:rPr lang="it-IT"/>
              <a:t>malattia</a:t>
            </a:r>
            <a:r>
              <a:rPr lang="it-IT">
                <a:cs typeface="Times New Roman" pitchFamily="18" charset="0"/>
              </a:rPr>
              <a:t> </a:t>
            </a:r>
            <a:r>
              <a:rPr lang="it-IT"/>
              <a:t>tumorale,</a:t>
            </a:r>
            <a:r>
              <a:rPr lang="it-IT">
                <a:cs typeface="Times New Roman" pitchFamily="18" charset="0"/>
              </a:rPr>
              <a:t> </a:t>
            </a:r>
            <a:r>
              <a:rPr lang="it-IT"/>
              <a:t>cosmetologia</a:t>
            </a:r>
            <a:r>
              <a:rPr lang="it-IT">
                <a:cs typeface="Times New Roman" pitchFamily="18" charset="0"/>
              </a:rPr>
              <a:t> </a:t>
            </a:r>
            <a:r>
              <a:rPr lang="it-IT"/>
              <a:t>oncologica,</a:t>
            </a:r>
            <a:r>
              <a:rPr lang="it-IT">
                <a:cs typeface="Times New Roman" pitchFamily="18" charset="0"/>
              </a:rPr>
              <a:t> </a:t>
            </a:r>
            <a:r>
              <a:rPr lang="it-IT"/>
              <a:t>e</a:t>
            </a:r>
            <a:r>
              <a:rPr lang="it-IT">
                <a:cs typeface="Times New Roman" pitchFamily="18" charset="0"/>
              </a:rPr>
              <a:t> </a:t>
            </a:r>
            <a:r>
              <a:rPr lang="it-IT"/>
              <a:t>conosce</a:t>
            </a:r>
            <a:r>
              <a:rPr lang="it-IT">
                <a:cs typeface="Times New Roman" pitchFamily="18" charset="0"/>
              </a:rPr>
              <a:t> </a:t>
            </a:r>
            <a:r>
              <a:rPr lang="it-IT"/>
              <a:t>i</a:t>
            </a:r>
            <a:r>
              <a:rPr lang="it-IT">
                <a:cs typeface="Times New Roman" pitchFamily="18" charset="0"/>
              </a:rPr>
              <a:t> </a:t>
            </a:r>
            <a:r>
              <a:rPr lang="it-IT"/>
              <a:t>protocolli</a:t>
            </a:r>
            <a:r>
              <a:rPr lang="it-IT">
                <a:cs typeface="Times New Roman" pitchFamily="18" charset="0"/>
              </a:rPr>
              <a:t> </a:t>
            </a:r>
            <a:r>
              <a:rPr lang="it-IT"/>
              <a:t>di</a:t>
            </a:r>
            <a:r>
              <a:rPr lang="it-IT">
                <a:cs typeface="Times New Roman" pitchFamily="18" charset="0"/>
              </a:rPr>
              <a:t> </a:t>
            </a:r>
            <a:r>
              <a:rPr lang="it-IT"/>
              <a:t>lavoro</a:t>
            </a:r>
            <a:r>
              <a:rPr lang="it-IT">
                <a:cs typeface="Times New Roman" pitchFamily="18" charset="0"/>
              </a:rPr>
              <a:t> </a:t>
            </a:r>
            <a:r>
              <a:rPr lang="it-IT"/>
              <a:t>per</a:t>
            </a:r>
            <a:r>
              <a:rPr lang="it-IT">
                <a:cs typeface="Times New Roman" pitchFamily="18" charset="0"/>
              </a:rPr>
              <a:t> </a:t>
            </a:r>
            <a:r>
              <a:rPr lang="it-IT"/>
              <a:t>il</a:t>
            </a:r>
            <a:r>
              <a:rPr lang="it-IT">
                <a:cs typeface="Times New Roman" pitchFamily="18" charset="0"/>
              </a:rPr>
              <a:t> </a:t>
            </a:r>
            <a:r>
              <a:rPr lang="it-IT"/>
              <a:t>paziente</a:t>
            </a:r>
            <a:r>
              <a:rPr lang="it-IT">
                <a:cs typeface="Times New Roman" pitchFamily="18" charset="0"/>
              </a:rPr>
              <a:t> </a:t>
            </a:r>
            <a:r>
              <a:rPr lang="it-IT"/>
              <a:t>in</a:t>
            </a:r>
            <a:r>
              <a:rPr lang="it-IT">
                <a:cs typeface="Times New Roman" pitchFamily="18" charset="0"/>
              </a:rPr>
              <a:t> </a:t>
            </a:r>
            <a:r>
              <a:rPr lang="it-IT"/>
              <a:t>ogni</a:t>
            </a:r>
            <a:r>
              <a:rPr lang="it-IT">
                <a:cs typeface="Times New Roman" pitchFamily="18" charset="0"/>
              </a:rPr>
              <a:t> </a:t>
            </a:r>
            <a:r>
              <a:rPr lang="it-IT"/>
              <a:t>momento</a:t>
            </a:r>
            <a:r>
              <a:rPr lang="it-IT">
                <a:cs typeface="Times New Roman" pitchFamily="18" charset="0"/>
              </a:rPr>
              <a:t> </a:t>
            </a:r>
            <a:r>
              <a:rPr lang="it-IT"/>
              <a:t>del</a:t>
            </a:r>
            <a:r>
              <a:rPr lang="it-IT">
                <a:cs typeface="Times New Roman" pitchFamily="18" charset="0"/>
              </a:rPr>
              <a:t> </a:t>
            </a:r>
            <a:r>
              <a:rPr lang="it-IT"/>
              <a:t>suo</a:t>
            </a:r>
            <a:r>
              <a:rPr lang="it-IT">
                <a:cs typeface="Times New Roman" pitchFamily="18" charset="0"/>
              </a:rPr>
              <a:t> </a:t>
            </a:r>
            <a:r>
              <a:rPr lang="it-IT"/>
              <a:t>percorso</a:t>
            </a:r>
            <a:r>
              <a:rPr lang="it-IT">
                <a:cs typeface="Times New Roman" pitchFamily="18" charset="0"/>
              </a:rPr>
              <a:t> </a:t>
            </a:r>
            <a:r>
              <a:rPr lang="it-IT"/>
              <a:t>oncologico</a:t>
            </a:r>
          </a:p>
          <a:p>
            <a:pPr algn="just">
              <a:spcBef>
                <a:spcPct val="0"/>
              </a:spcBef>
              <a:buClr>
                <a:srgbClr val="5C697C"/>
              </a:buClr>
              <a:buSzPct val="84000"/>
              <a:tabLst>
                <a:tab pos="285750" algn="l"/>
              </a:tabLst>
            </a:pPr>
            <a:r>
              <a:rPr lang="it-IT"/>
              <a:t>Prodotti</a:t>
            </a:r>
            <a:r>
              <a:rPr lang="it-IT">
                <a:cs typeface="Times New Roman" pitchFamily="18" charset="0"/>
              </a:rPr>
              <a:t> </a:t>
            </a:r>
            <a:r>
              <a:rPr lang="it-IT"/>
              <a:t>cosmetici</a:t>
            </a:r>
            <a:r>
              <a:rPr lang="it-IT">
                <a:cs typeface="Times New Roman" pitchFamily="18" charset="0"/>
              </a:rPr>
              <a:t> </a:t>
            </a:r>
            <a:r>
              <a:rPr lang="it-IT"/>
              <a:t>studiati</a:t>
            </a:r>
            <a:r>
              <a:rPr lang="it-IT">
                <a:cs typeface="Times New Roman" pitchFamily="18" charset="0"/>
              </a:rPr>
              <a:t> </a:t>
            </a:r>
            <a:r>
              <a:rPr lang="it-IT"/>
              <a:t>per</a:t>
            </a:r>
            <a:r>
              <a:rPr lang="it-IT">
                <a:cs typeface="Times New Roman" pitchFamily="18" charset="0"/>
              </a:rPr>
              <a:t> </a:t>
            </a:r>
            <a:r>
              <a:rPr lang="it-IT"/>
              <a:t>la</a:t>
            </a:r>
            <a:r>
              <a:rPr lang="it-IT">
                <a:cs typeface="Times New Roman" pitchFamily="18" charset="0"/>
              </a:rPr>
              <a:t> </a:t>
            </a:r>
            <a:r>
              <a:rPr lang="it-IT"/>
              <a:t>pelle</a:t>
            </a:r>
            <a:r>
              <a:rPr lang="it-IT">
                <a:cs typeface="Times New Roman" pitchFamily="18" charset="0"/>
              </a:rPr>
              <a:t> </a:t>
            </a:r>
            <a:r>
              <a:rPr lang="it-IT"/>
              <a:t>oncologica,</a:t>
            </a:r>
            <a:r>
              <a:rPr lang="it-IT">
                <a:cs typeface="Times New Roman" pitchFamily="18" charset="0"/>
              </a:rPr>
              <a:t> </a:t>
            </a:r>
            <a:r>
              <a:rPr lang="it-IT"/>
              <a:t>dalla</a:t>
            </a:r>
            <a:r>
              <a:rPr lang="it-IT">
                <a:cs typeface="Times New Roman" pitchFamily="18" charset="0"/>
              </a:rPr>
              <a:t> </a:t>
            </a:r>
            <a:r>
              <a:rPr lang="it-IT"/>
              <a:t>detersione</a:t>
            </a:r>
            <a:r>
              <a:rPr lang="it-IT">
                <a:cs typeface="Times New Roman" pitchFamily="18" charset="0"/>
              </a:rPr>
              <a:t> </a:t>
            </a:r>
            <a:r>
              <a:rPr lang="it-IT"/>
              <a:t>in</a:t>
            </a:r>
            <a:r>
              <a:rPr lang="it-IT">
                <a:cs typeface="Times New Roman" pitchFamily="18" charset="0"/>
              </a:rPr>
              <a:t> </a:t>
            </a:r>
            <a:r>
              <a:rPr lang="it-IT"/>
              <a:t>poi</a:t>
            </a:r>
          </a:p>
          <a:p>
            <a:pPr fontAlgn="t">
              <a:spcBef>
                <a:spcPct val="0"/>
              </a:spcBef>
              <a:tabLst>
                <a:tab pos="285750" algn="l"/>
              </a:tabLst>
            </a:pPr>
            <a:r>
              <a:rPr lang="it-IT"/>
              <a:t>Protocolli di lavoro studiati per i pazienti nei vari momenti del percorso oncologico: dalla diagnosi all’inizio delle terapie, durante la terapia farmacologica, prima e durante la radioterapia, prima e dopo l’intervento chirurgico</a:t>
            </a:r>
          </a:p>
          <a:p>
            <a:pPr fontAlgn="t">
              <a:tabLst>
                <a:tab pos="285750" algn="l"/>
              </a:tabLst>
            </a:pPr>
            <a:endParaRPr lang="it-IT" sz="3000"/>
          </a:p>
          <a:p>
            <a:pPr>
              <a:buFontTx/>
              <a:buChar char="-"/>
              <a:tabLst>
                <a:tab pos="285750" algn="l"/>
              </a:tabLst>
            </a:pPr>
            <a:endParaRPr lang="it-IT"/>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fontAlgn="auto">
              <a:spcAft>
                <a:spcPts val="0"/>
              </a:spcAft>
              <a:defRPr/>
            </a:pPr>
            <a:r>
              <a:rPr lang="it-IT" sz="3600" spc="-25" dirty="0"/>
              <a:t>2. IL COSMETICO PER IL PAZIENTE ONCOLOGICO</a:t>
            </a:r>
          </a:p>
        </p:txBody>
      </p:sp>
      <p:sp>
        <p:nvSpPr>
          <p:cNvPr id="3" name="Segnaposto contenuto 2"/>
          <p:cNvSpPr>
            <a:spLocks noGrp="1"/>
          </p:cNvSpPr>
          <p:nvPr>
            <p:ph idx="1"/>
          </p:nvPr>
        </p:nvSpPr>
        <p:spPr>
          <a:xfrm>
            <a:off x="430213" y="1865313"/>
            <a:ext cx="8229600" cy="4876800"/>
          </a:xfrm>
        </p:spPr>
        <p:txBody>
          <a:bodyPr rtlCol="0">
            <a:normAutofit/>
          </a:bodyPr>
          <a:lstStyle/>
          <a:p>
            <a:pPr marL="12700" indent="-182880" fontAlgn="auto">
              <a:spcAft>
                <a:spcPts val="0"/>
              </a:spcAft>
              <a:buFont typeface="Arial" pitchFamily="34" charset="0"/>
              <a:buChar char="•"/>
              <a:tabLst>
                <a:tab pos="844550" algn="l"/>
                <a:tab pos="2226945" algn="l"/>
                <a:tab pos="4879340" algn="l"/>
                <a:tab pos="6280150" algn="l"/>
              </a:tabLst>
              <a:defRPr/>
            </a:pPr>
            <a:r>
              <a:rPr lang="it-IT" spc="-20" dirty="0"/>
              <a:t>Il  cosmetico per il paziente oncologico è un prodotto con valenza FUNZIONALE elevata, nel totale RISPETTO DELLA FISIOLOGIA cutanea:</a:t>
            </a:r>
          </a:p>
          <a:p>
            <a:pPr lvl="1" indent="-182880" fontAlgn="auto">
              <a:spcBef>
                <a:spcPts val="0"/>
              </a:spcBef>
              <a:spcAft>
                <a:spcPts val="0"/>
              </a:spcAft>
              <a:buFont typeface="Wingdings" panose="05000000000000000000" pitchFamily="2" charset="2"/>
              <a:buChar char="§"/>
              <a:tabLst>
                <a:tab pos="844550" algn="l"/>
                <a:tab pos="2226945" algn="l"/>
                <a:tab pos="4879340" algn="l"/>
                <a:tab pos="6280150" algn="l"/>
              </a:tabLst>
              <a:defRPr/>
            </a:pPr>
            <a:r>
              <a:rPr lang="it-IT" sz="2400" spc="-20" dirty="0"/>
              <a:t>Permette la gestione quotidiana delle pelli patologiche</a:t>
            </a:r>
          </a:p>
          <a:p>
            <a:pPr lvl="1" indent="-182880" fontAlgn="auto">
              <a:spcBef>
                <a:spcPts val="0"/>
              </a:spcBef>
              <a:spcAft>
                <a:spcPts val="0"/>
              </a:spcAft>
              <a:buFont typeface="Wingdings" panose="05000000000000000000" pitchFamily="2" charset="2"/>
              <a:buChar char="§"/>
              <a:tabLst>
                <a:tab pos="844550" algn="l"/>
                <a:tab pos="2226945" algn="l"/>
                <a:tab pos="4879340" algn="l"/>
                <a:tab pos="6280150" algn="l"/>
              </a:tabLst>
              <a:defRPr/>
            </a:pPr>
            <a:r>
              <a:rPr lang="it-IT" sz="2400" spc="-20" dirty="0"/>
              <a:t>Migliora la partecipazione del paziente alla terapia farmacologica</a:t>
            </a:r>
          </a:p>
          <a:p>
            <a:pPr marL="0" indent="0" fontAlgn="auto">
              <a:spcAft>
                <a:spcPts val="0"/>
              </a:spcAft>
              <a:buFont typeface="Arial" pitchFamily="34" charset="0"/>
              <a:buNone/>
              <a:defRPr/>
            </a:pPr>
            <a:endParaRPr lang="it-IT" spc="-20" dirty="0">
              <a:solidFill>
                <a:schemeClr val="accent5">
                  <a:lumMod val="75000"/>
                </a:schemeClr>
              </a:solidFill>
            </a:endParaRPr>
          </a:p>
          <a:p>
            <a:pPr marL="182880" indent="-182880" fontAlgn="auto">
              <a:spcAft>
                <a:spcPts val="0"/>
              </a:spcAft>
              <a:buFont typeface="Arial" pitchFamily="34" charset="0"/>
              <a:buChar char="•"/>
              <a:defRPr/>
            </a:pPr>
            <a:endParaRPr lang="it-IT" dirty="0"/>
          </a:p>
          <a:p>
            <a:pPr marL="182880" indent="-182880" fontAlgn="auto">
              <a:spcAft>
                <a:spcPts val="0"/>
              </a:spcAft>
              <a:buFont typeface="Arial" pitchFamily="34" charset="0"/>
              <a:buChar char="•"/>
              <a:defRPr/>
            </a:pPr>
            <a:endParaRPr lang="it-IT" dirty="0">
              <a:latin typeface="Georgia"/>
              <a:cs typeface="Georgia"/>
            </a:endParaRPr>
          </a:p>
          <a:p>
            <a:pPr marL="182880" indent="-182880" fontAlgn="auto">
              <a:spcAft>
                <a:spcPts val="0"/>
              </a:spcAft>
              <a:buFont typeface="Arial" pitchFamily="34" charset="0"/>
              <a:buChar char="•"/>
              <a:defRPr/>
            </a:pPr>
            <a:endParaRPr lang="it-IT"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spc="-25" dirty="0"/>
              <a:t>IL RISPETTO DELLA FISIOLOGIA</a:t>
            </a:r>
          </a:p>
        </p:txBody>
      </p:sp>
      <p:sp>
        <p:nvSpPr>
          <p:cNvPr id="3" name="Segnaposto contenuto 2"/>
          <p:cNvSpPr>
            <a:spLocks noGrp="1"/>
          </p:cNvSpPr>
          <p:nvPr>
            <p:ph idx="1"/>
          </p:nvPr>
        </p:nvSpPr>
        <p:spPr>
          <a:xfrm>
            <a:off x="457200" y="1600200"/>
            <a:ext cx="4878388" cy="4876800"/>
          </a:xfrm>
        </p:spPr>
        <p:txBody>
          <a:bodyPr>
            <a:normAutofit/>
          </a:bodyPr>
          <a:lstStyle/>
          <a:p>
            <a:pPr marL="355600" indent="-342900">
              <a:buClr>
                <a:srgbClr val="5C697C"/>
              </a:buClr>
              <a:tabLst>
                <a:tab pos="287338" algn="l"/>
              </a:tabLst>
            </a:pPr>
            <a:r>
              <a:rPr lang="it-IT"/>
              <a:t>No a conservanti tradizionali:</a:t>
            </a:r>
          </a:p>
          <a:p>
            <a:pPr marL="711200" lvl="1" indent="-342900">
              <a:spcBef>
                <a:spcPts val="550"/>
              </a:spcBef>
              <a:buClr>
                <a:srgbClr val="5C697C"/>
              </a:buClr>
              <a:buSzPct val="68000"/>
              <a:buFont typeface="Wingdings" pitchFamily="2" charset="2"/>
              <a:buChar char="§"/>
              <a:tabLst>
                <a:tab pos="287338" algn="l"/>
              </a:tabLst>
            </a:pPr>
            <a:r>
              <a:rPr lang="it-IT" sz="2400"/>
              <a:t>Cessori di formaldeide</a:t>
            </a:r>
          </a:p>
          <a:p>
            <a:pPr marL="711200" lvl="1" indent="-342900">
              <a:spcBef>
                <a:spcPts val="550"/>
              </a:spcBef>
              <a:buClr>
                <a:srgbClr val="5C697C"/>
              </a:buClr>
              <a:buSzPct val="68000"/>
              <a:buFont typeface="Wingdings" pitchFamily="2" charset="2"/>
              <a:buChar char="§"/>
              <a:tabLst>
                <a:tab pos="287338" algn="l"/>
              </a:tabLst>
            </a:pPr>
            <a:r>
              <a:rPr lang="it-IT" sz="2400"/>
              <a:t>Isotiazolinoni</a:t>
            </a:r>
          </a:p>
          <a:p>
            <a:pPr marL="711200" lvl="1" indent="-342900">
              <a:spcBef>
                <a:spcPts val="550"/>
              </a:spcBef>
              <a:buClr>
                <a:srgbClr val="5C697C"/>
              </a:buClr>
              <a:buSzPct val="68000"/>
              <a:buFont typeface="Wingdings" pitchFamily="2" charset="2"/>
              <a:buChar char="§"/>
              <a:tabLst>
                <a:tab pos="287338" algn="l"/>
              </a:tabLst>
            </a:pPr>
            <a:r>
              <a:rPr lang="it-IT" sz="2400"/>
              <a:t>Parabeni</a:t>
            </a:r>
          </a:p>
          <a:p>
            <a:pPr marL="711200" lvl="1" indent="-342900">
              <a:spcBef>
                <a:spcPts val="550"/>
              </a:spcBef>
              <a:buClr>
                <a:srgbClr val="5C697C"/>
              </a:buClr>
              <a:buSzPct val="68000"/>
              <a:buFont typeface="Arial" charset="0"/>
              <a:buNone/>
              <a:tabLst>
                <a:tab pos="287338" algn="l"/>
              </a:tabLst>
            </a:pPr>
            <a:endParaRPr lang="it-IT" sz="2400"/>
          </a:p>
          <a:p>
            <a:pPr marL="355600" indent="-342900">
              <a:spcBef>
                <a:spcPts val="625"/>
              </a:spcBef>
              <a:buClr>
                <a:srgbClr val="5C697C"/>
              </a:buClr>
              <a:tabLst>
                <a:tab pos="287338" algn="l"/>
              </a:tabLst>
            </a:pPr>
            <a:r>
              <a:rPr lang="it-IT"/>
              <a:t>Controllo batterico sicuro, ma con estrema tollerabilità</a:t>
            </a:r>
          </a:p>
          <a:p>
            <a:pPr marL="355600" indent="-342900">
              <a:spcBef>
                <a:spcPts val="625"/>
              </a:spcBef>
              <a:buClr>
                <a:srgbClr val="5C697C"/>
              </a:buClr>
              <a:tabLst>
                <a:tab pos="287338" algn="l"/>
              </a:tabLst>
            </a:pPr>
            <a:r>
              <a:rPr lang="it-IT"/>
              <a:t>Sì a sistemi studiati ad hoc per singoli prodotti</a:t>
            </a:r>
          </a:p>
          <a:p>
            <a:pPr marL="355600" indent="-342900">
              <a:buFont typeface="Arial" charset="0"/>
              <a:buNone/>
              <a:tabLst>
                <a:tab pos="287338" algn="l"/>
              </a:tabLst>
            </a:pPr>
            <a:endParaRPr lang="it-IT">
              <a:solidFill>
                <a:srgbClr val="5C697C"/>
              </a:solidFill>
            </a:endParaRPr>
          </a:p>
        </p:txBody>
      </p:sp>
      <p:sp>
        <p:nvSpPr>
          <p:cNvPr id="4" name="object 4"/>
          <p:cNvSpPr/>
          <p:nvPr/>
        </p:nvSpPr>
        <p:spPr>
          <a:xfrm>
            <a:off x="5335588" y="1587500"/>
            <a:ext cx="3198812" cy="1627188"/>
          </a:xfrm>
          <a:prstGeom prst="rect">
            <a:avLst/>
          </a:prstGeom>
          <a:blipFill>
            <a:blip r:embed="rId3" cstate="print"/>
            <a:stretch>
              <a:fillRect/>
            </a:stretch>
          </a:blipFill>
        </p:spPr>
        <p:txBody>
          <a:bodyPr lIns="0" tIns="0" rIns="0" bIns="0"/>
          <a:lstStyle/>
          <a:p>
            <a:pPr marL="12700" indent="206375" algn="ctr"/>
            <a:r>
              <a:rPr lang="it-IT" b="1">
                <a:solidFill>
                  <a:srgbClr val="5C697C"/>
                </a:solidFill>
              </a:rPr>
              <a:t>Conservazione</a:t>
            </a:r>
            <a:r>
              <a:rPr lang="it-IT" b="1">
                <a:solidFill>
                  <a:srgbClr val="5C697C"/>
                </a:solidFill>
                <a:cs typeface="Times New Roman" pitchFamily="18" charset="0"/>
              </a:rPr>
              <a:t> </a:t>
            </a:r>
            <a:r>
              <a:rPr lang="it-IT" b="1">
                <a:solidFill>
                  <a:srgbClr val="5C697C"/>
                </a:solidFill>
              </a:rPr>
              <a:t>senza</a:t>
            </a:r>
            <a:r>
              <a:rPr lang="it-IT" b="1">
                <a:solidFill>
                  <a:srgbClr val="5C697C"/>
                </a:solidFill>
                <a:cs typeface="Times New Roman" pitchFamily="18" charset="0"/>
              </a:rPr>
              <a:t> </a:t>
            </a:r>
            <a:r>
              <a:rPr lang="it-IT" b="1">
                <a:solidFill>
                  <a:srgbClr val="5C697C"/>
                </a:solidFill>
              </a:rPr>
              <a:t>irritazione!</a:t>
            </a:r>
          </a:p>
        </p:txBody>
      </p:sp>
      <p:sp>
        <p:nvSpPr>
          <p:cNvPr id="162820" name="object 11"/>
          <p:cNvSpPr>
            <a:spLocks noChangeArrowheads="1"/>
          </p:cNvSpPr>
          <p:nvPr/>
        </p:nvSpPr>
        <p:spPr bwMode="auto">
          <a:xfrm>
            <a:off x="5492750" y="3187700"/>
            <a:ext cx="2884488" cy="3505200"/>
          </a:xfrm>
          <a:prstGeom prst="rect">
            <a:avLst/>
          </a:prstGeom>
          <a:blipFill dpi="0" rotWithShape="1">
            <a:blip r:embed="rId4"/>
            <a:srcRect/>
            <a:stretch>
              <a:fillRect/>
            </a:stretch>
          </a:blipFill>
          <a:ln w="9525">
            <a:noFill/>
            <a:miter lim="800000"/>
            <a:headEnd/>
            <a:tailEnd/>
          </a:ln>
        </p:spPr>
        <p:txBody>
          <a:bodyPr lIns="0" tIns="0" rIns="0" bIns="0"/>
          <a:lstStyle/>
          <a:p>
            <a:endParaRPr lang="it-IT"/>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spc="-25" dirty="0"/>
              <a:t>IL RISPETTO DELLA FISIOLOGIA</a:t>
            </a:r>
          </a:p>
        </p:txBody>
      </p:sp>
      <p:sp>
        <p:nvSpPr>
          <p:cNvPr id="3" name="Segnaposto contenuto 2"/>
          <p:cNvSpPr>
            <a:spLocks noGrp="1"/>
          </p:cNvSpPr>
          <p:nvPr>
            <p:ph idx="1"/>
          </p:nvPr>
        </p:nvSpPr>
        <p:spPr/>
        <p:txBody>
          <a:bodyPr rtlCol="0">
            <a:normAutofit/>
          </a:bodyPr>
          <a:lstStyle/>
          <a:p>
            <a:pPr marL="182880" indent="-182880" fontAlgn="auto">
              <a:spcAft>
                <a:spcPts val="0"/>
              </a:spcAft>
              <a:buFont typeface="Arial" pitchFamily="34" charset="0"/>
              <a:buChar char="•"/>
              <a:defRPr/>
            </a:pPr>
            <a:r>
              <a:rPr lang="it-IT" spc="-20" dirty="0"/>
              <a:t>No a coloranti di sintesi</a:t>
            </a:r>
          </a:p>
          <a:p>
            <a:pPr marL="182880" indent="-182880" fontAlgn="auto">
              <a:spcAft>
                <a:spcPts val="0"/>
              </a:spcAft>
              <a:buFont typeface="Arial" pitchFamily="34" charset="0"/>
              <a:buChar char="•"/>
              <a:defRPr/>
            </a:pPr>
            <a:r>
              <a:rPr lang="it-IT" spc="-20" dirty="0"/>
              <a:t>No a profumi con allergeni</a:t>
            </a:r>
          </a:p>
          <a:p>
            <a:pPr marL="182880" indent="-182880" fontAlgn="auto">
              <a:spcAft>
                <a:spcPts val="0"/>
              </a:spcAft>
              <a:buFont typeface="Arial" pitchFamily="34" charset="0"/>
              <a:buChar char="•"/>
              <a:defRPr/>
            </a:pPr>
            <a:endParaRPr lang="it-IT" dirty="0"/>
          </a:p>
        </p:txBody>
      </p:sp>
      <p:sp>
        <p:nvSpPr>
          <p:cNvPr id="4" name="object 7"/>
          <p:cNvSpPr/>
          <p:nvPr/>
        </p:nvSpPr>
        <p:spPr>
          <a:xfrm>
            <a:off x="5195888" y="1773238"/>
            <a:ext cx="3286125" cy="1655762"/>
          </a:xfrm>
          <a:custGeom>
            <a:avLst/>
            <a:gdLst/>
            <a:ahLst/>
            <a:cxnLst/>
            <a:rect l="l" t="t" r="r" b="b"/>
            <a:pathLst>
              <a:path w="3286125" h="1786255">
                <a:moveTo>
                  <a:pt x="2988045" y="0"/>
                </a:moveTo>
                <a:lnTo>
                  <a:pt x="297698" y="0"/>
                </a:lnTo>
                <a:lnTo>
                  <a:pt x="273274" y="986"/>
                </a:lnTo>
                <a:lnTo>
                  <a:pt x="226139" y="8648"/>
                </a:lnTo>
                <a:lnTo>
                  <a:pt x="181797" y="23386"/>
                </a:lnTo>
                <a:lnTo>
                  <a:pt x="140858" y="44588"/>
                </a:lnTo>
                <a:lnTo>
                  <a:pt x="103936" y="71642"/>
                </a:lnTo>
                <a:lnTo>
                  <a:pt x="71642" y="103936"/>
                </a:lnTo>
                <a:lnTo>
                  <a:pt x="44588" y="140858"/>
                </a:lnTo>
                <a:lnTo>
                  <a:pt x="23386" y="181797"/>
                </a:lnTo>
                <a:lnTo>
                  <a:pt x="8648" y="226139"/>
                </a:lnTo>
                <a:lnTo>
                  <a:pt x="986" y="273274"/>
                </a:lnTo>
                <a:lnTo>
                  <a:pt x="0" y="297698"/>
                </a:lnTo>
                <a:lnTo>
                  <a:pt x="0" y="1488429"/>
                </a:lnTo>
                <a:lnTo>
                  <a:pt x="3894" y="1536731"/>
                </a:lnTo>
                <a:lnTo>
                  <a:pt x="15171" y="1582546"/>
                </a:lnTo>
                <a:lnTo>
                  <a:pt x="33217" y="1625263"/>
                </a:lnTo>
                <a:lnTo>
                  <a:pt x="57422" y="1664270"/>
                </a:lnTo>
                <a:lnTo>
                  <a:pt x="87172" y="1698955"/>
                </a:lnTo>
                <a:lnTo>
                  <a:pt x="121857" y="1728705"/>
                </a:lnTo>
                <a:lnTo>
                  <a:pt x="160864" y="1752910"/>
                </a:lnTo>
                <a:lnTo>
                  <a:pt x="203581" y="1770956"/>
                </a:lnTo>
                <a:lnTo>
                  <a:pt x="249396" y="1782233"/>
                </a:lnTo>
                <a:lnTo>
                  <a:pt x="297698" y="1786127"/>
                </a:lnTo>
                <a:lnTo>
                  <a:pt x="2988045" y="1786127"/>
                </a:lnTo>
                <a:lnTo>
                  <a:pt x="3036347" y="1782233"/>
                </a:lnTo>
                <a:lnTo>
                  <a:pt x="3082162" y="1770956"/>
                </a:lnTo>
                <a:lnTo>
                  <a:pt x="3124879" y="1752910"/>
                </a:lnTo>
                <a:lnTo>
                  <a:pt x="3163886" y="1728705"/>
                </a:lnTo>
                <a:lnTo>
                  <a:pt x="3198571" y="1698955"/>
                </a:lnTo>
                <a:lnTo>
                  <a:pt x="3228321" y="1664270"/>
                </a:lnTo>
                <a:lnTo>
                  <a:pt x="3252525" y="1625263"/>
                </a:lnTo>
                <a:lnTo>
                  <a:pt x="3270572" y="1582546"/>
                </a:lnTo>
                <a:lnTo>
                  <a:pt x="3281849" y="1536731"/>
                </a:lnTo>
                <a:lnTo>
                  <a:pt x="3285743" y="1488429"/>
                </a:lnTo>
                <a:lnTo>
                  <a:pt x="3285743" y="297698"/>
                </a:lnTo>
                <a:lnTo>
                  <a:pt x="3281849" y="249396"/>
                </a:lnTo>
                <a:lnTo>
                  <a:pt x="3270572" y="203581"/>
                </a:lnTo>
                <a:lnTo>
                  <a:pt x="3252525" y="160864"/>
                </a:lnTo>
                <a:lnTo>
                  <a:pt x="3228321" y="121857"/>
                </a:lnTo>
                <a:lnTo>
                  <a:pt x="3198571" y="87172"/>
                </a:lnTo>
                <a:lnTo>
                  <a:pt x="3163886" y="57422"/>
                </a:lnTo>
                <a:lnTo>
                  <a:pt x="3124879" y="33217"/>
                </a:lnTo>
                <a:lnTo>
                  <a:pt x="3082162" y="15171"/>
                </a:lnTo>
                <a:lnTo>
                  <a:pt x="3036347" y="3894"/>
                </a:lnTo>
                <a:lnTo>
                  <a:pt x="2988045" y="0"/>
                </a:lnTo>
                <a:close/>
              </a:path>
            </a:pathLst>
          </a:custGeom>
          <a:noFill/>
          <a:ln>
            <a:solidFill>
              <a:schemeClr val="tx2"/>
            </a:solidFill>
          </a:ln>
        </p:spPr>
        <p:txBody>
          <a:bodyPr lIns="0" tIns="0" rIns="0" bIns="0"/>
          <a:lstStyle/>
          <a:p>
            <a:pPr marL="11113" algn="ctr"/>
            <a:endParaRPr lang="it-IT" sz="2400"/>
          </a:p>
          <a:p>
            <a:pPr marL="11113" algn="ctr"/>
            <a:r>
              <a:rPr lang="it-IT" sz="2400"/>
              <a:t>Meno</a:t>
            </a:r>
            <a:r>
              <a:rPr lang="it-IT" sz="2400">
                <a:cs typeface="Times New Roman" pitchFamily="18" charset="0"/>
              </a:rPr>
              <a:t> </a:t>
            </a:r>
            <a:r>
              <a:rPr lang="it-IT" sz="2400"/>
              <a:t>rischi</a:t>
            </a:r>
            <a:r>
              <a:rPr lang="it-IT" sz="2400">
                <a:cs typeface="Times New Roman" pitchFamily="18" charset="0"/>
              </a:rPr>
              <a:t> </a:t>
            </a:r>
            <a:r>
              <a:rPr lang="it-IT" sz="2400"/>
              <a:t>di</a:t>
            </a:r>
            <a:r>
              <a:rPr lang="it-IT" sz="2400">
                <a:cs typeface="Times New Roman" pitchFamily="18" charset="0"/>
              </a:rPr>
              <a:t> </a:t>
            </a:r>
            <a:r>
              <a:rPr lang="it-IT" sz="2400"/>
              <a:t>allergia</a:t>
            </a:r>
            <a:r>
              <a:rPr lang="it-IT" sz="2400">
                <a:cs typeface="Times New Roman" pitchFamily="18" charset="0"/>
              </a:rPr>
              <a:t> </a:t>
            </a:r>
            <a:r>
              <a:rPr lang="it-IT" sz="2400"/>
              <a:t>e</a:t>
            </a:r>
            <a:r>
              <a:rPr lang="it-IT" sz="2400">
                <a:cs typeface="Times New Roman" pitchFamily="18" charset="0"/>
              </a:rPr>
              <a:t> </a:t>
            </a:r>
            <a:r>
              <a:rPr lang="it-IT" sz="2400"/>
              <a:t>di</a:t>
            </a:r>
            <a:r>
              <a:rPr lang="it-IT" sz="2400">
                <a:cs typeface="Times New Roman" pitchFamily="18" charset="0"/>
              </a:rPr>
              <a:t> </a:t>
            </a:r>
            <a:r>
              <a:rPr lang="it-IT" sz="2400"/>
              <a:t>irritazione</a:t>
            </a:r>
          </a:p>
        </p:txBody>
      </p:sp>
      <p:sp>
        <p:nvSpPr>
          <p:cNvPr id="164868" name="object 13"/>
          <p:cNvSpPr>
            <a:spLocks noChangeArrowheads="1"/>
          </p:cNvSpPr>
          <p:nvPr/>
        </p:nvSpPr>
        <p:spPr bwMode="auto">
          <a:xfrm>
            <a:off x="1511300" y="4051300"/>
            <a:ext cx="6121400" cy="1803400"/>
          </a:xfrm>
          <a:prstGeom prst="rect">
            <a:avLst/>
          </a:prstGeom>
          <a:blipFill dpi="0" rotWithShape="1">
            <a:blip r:embed="rId3"/>
            <a:srcRect/>
            <a:stretch>
              <a:fillRect/>
            </a:stretch>
          </a:blipFill>
          <a:ln w="9525">
            <a:noFill/>
            <a:miter lim="800000"/>
            <a:headEnd/>
            <a:tailEnd/>
          </a:ln>
        </p:spPr>
        <p:txBody>
          <a:bodyPr lIns="0" tIns="0" rIns="0" bIns="0"/>
          <a:lstStyle/>
          <a:p>
            <a:endParaRPr lang="it-IT"/>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fontAlgn="auto">
              <a:spcAft>
                <a:spcPts val="0"/>
              </a:spcAft>
              <a:defRPr/>
            </a:pPr>
            <a:r>
              <a:rPr lang="it-IT" spc="-25" dirty="0"/>
              <a:t>FUNZIONALITÀ: GLI ATTIVI</a:t>
            </a:r>
          </a:p>
        </p:txBody>
      </p:sp>
      <p:sp>
        <p:nvSpPr>
          <p:cNvPr id="3" name="Segnaposto contenuto 2"/>
          <p:cNvSpPr>
            <a:spLocks noGrp="1"/>
          </p:cNvSpPr>
          <p:nvPr>
            <p:ph idx="1"/>
          </p:nvPr>
        </p:nvSpPr>
        <p:spPr/>
        <p:txBody>
          <a:bodyPr rtlCol="0">
            <a:normAutofit/>
          </a:bodyPr>
          <a:lstStyle/>
          <a:p>
            <a:pPr marL="355600" indent="-342900" fontAlgn="auto">
              <a:spcAft>
                <a:spcPts val="0"/>
              </a:spcAft>
              <a:buClr>
                <a:schemeClr val="accent5">
                  <a:lumMod val="75000"/>
                </a:schemeClr>
              </a:buClr>
              <a:buSzPct val="84375"/>
              <a:buFont typeface="Arial" pitchFamily="34" charset="0"/>
              <a:buChar char="•"/>
              <a:tabLst>
                <a:tab pos="287655" algn="l"/>
              </a:tabLst>
              <a:defRPr/>
            </a:pPr>
            <a:r>
              <a:rPr lang="it-IT" dirty="0">
                <a:cs typeface="Georgia"/>
              </a:rPr>
              <a:t>Ri</a:t>
            </a:r>
            <a:r>
              <a:rPr lang="it-IT" spc="-15" dirty="0">
                <a:cs typeface="Georgia"/>
              </a:rPr>
              <a:t>c</a:t>
            </a:r>
            <a:r>
              <a:rPr lang="it-IT" spc="-5" dirty="0">
                <a:cs typeface="Georgia"/>
              </a:rPr>
              <a:t>onosciut</a:t>
            </a:r>
            <a:r>
              <a:rPr lang="it-IT" dirty="0">
                <a:cs typeface="Georgia"/>
              </a:rPr>
              <a:t>i</a:t>
            </a:r>
            <a:r>
              <a:rPr lang="it-IT" spc="-50" dirty="0">
                <a:cs typeface="Times New Roman"/>
              </a:rPr>
              <a:t> </a:t>
            </a:r>
            <a:r>
              <a:rPr lang="it-IT" spc="-5" dirty="0">
                <a:cs typeface="Georgia"/>
              </a:rPr>
              <a:t>dall</a:t>
            </a:r>
            <a:r>
              <a:rPr lang="it-IT" dirty="0">
                <a:cs typeface="Georgia"/>
              </a:rPr>
              <a:t>a</a:t>
            </a:r>
            <a:r>
              <a:rPr lang="it-IT" spc="-25" dirty="0">
                <a:cs typeface="Times New Roman"/>
              </a:rPr>
              <a:t> </a:t>
            </a:r>
            <a:r>
              <a:rPr lang="it-IT" spc="-5" dirty="0">
                <a:cs typeface="Georgia"/>
              </a:rPr>
              <a:t>FA</a:t>
            </a:r>
            <a:r>
              <a:rPr lang="it-IT" spc="-15" dirty="0">
                <a:cs typeface="Georgia"/>
              </a:rPr>
              <a:t>R</a:t>
            </a:r>
            <a:r>
              <a:rPr lang="it-IT" spc="-5" dirty="0">
                <a:cs typeface="Georgia"/>
              </a:rPr>
              <a:t>MACOPEA</a:t>
            </a:r>
            <a:endParaRPr lang="it-IT" dirty="0">
              <a:cs typeface="Georgia"/>
            </a:endParaRPr>
          </a:p>
          <a:p>
            <a:pPr marL="182880" indent="-182880" fontAlgn="auto">
              <a:spcBef>
                <a:spcPts val="13"/>
              </a:spcBef>
              <a:spcAft>
                <a:spcPts val="0"/>
              </a:spcAft>
              <a:buClr>
                <a:schemeClr val="accent5">
                  <a:lumMod val="75000"/>
                </a:schemeClr>
              </a:buClr>
              <a:buFont typeface="Arial" pitchFamily="34" charset="0"/>
              <a:buChar char="•"/>
              <a:defRPr/>
            </a:pPr>
            <a:endParaRPr lang="it-IT" sz="2000" dirty="0">
              <a:cs typeface="Times New Roman"/>
            </a:endParaRPr>
          </a:p>
          <a:p>
            <a:pPr marL="355600" indent="-342900" fontAlgn="auto">
              <a:spcAft>
                <a:spcPts val="0"/>
              </a:spcAft>
              <a:buClr>
                <a:schemeClr val="accent5">
                  <a:lumMod val="75000"/>
                </a:schemeClr>
              </a:buClr>
              <a:buSzPct val="84375"/>
              <a:buFont typeface="Arial" pitchFamily="34" charset="0"/>
              <a:buChar char="•"/>
              <a:tabLst>
                <a:tab pos="287655" algn="l"/>
              </a:tabLst>
              <a:defRPr/>
            </a:pPr>
            <a:r>
              <a:rPr lang="it-IT" spc="-5" dirty="0">
                <a:cs typeface="Georgia"/>
              </a:rPr>
              <a:t>Stud</a:t>
            </a:r>
            <a:r>
              <a:rPr lang="it-IT" dirty="0">
                <a:cs typeface="Georgia"/>
              </a:rPr>
              <a:t>i</a:t>
            </a:r>
            <a:r>
              <a:rPr lang="it-IT" spc="-30" dirty="0">
                <a:cs typeface="Times New Roman"/>
              </a:rPr>
              <a:t> </a:t>
            </a:r>
            <a:r>
              <a:rPr lang="it-IT" dirty="0">
                <a:cs typeface="Georgia"/>
              </a:rPr>
              <a:t>e</a:t>
            </a:r>
            <a:r>
              <a:rPr lang="it-IT" spc="-30" dirty="0">
                <a:cs typeface="Times New Roman"/>
              </a:rPr>
              <a:t> </a:t>
            </a:r>
            <a:r>
              <a:rPr lang="it-IT" spc="-15" dirty="0">
                <a:cs typeface="Georgia"/>
              </a:rPr>
              <a:t>r</a:t>
            </a:r>
            <a:r>
              <a:rPr lang="it-IT" dirty="0">
                <a:cs typeface="Georgia"/>
              </a:rPr>
              <a:t>ice</a:t>
            </a:r>
            <a:r>
              <a:rPr lang="it-IT" spc="-15" dirty="0">
                <a:cs typeface="Georgia"/>
              </a:rPr>
              <a:t>r</a:t>
            </a:r>
            <a:r>
              <a:rPr lang="it-IT" spc="-5" dirty="0">
                <a:cs typeface="Georgia"/>
              </a:rPr>
              <a:t>c</a:t>
            </a:r>
            <a:r>
              <a:rPr lang="it-IT" dirty="0">
                <a:cs typeface="Georgia"/>
              </a:rPr>
              <a:t>a</a:t>
            </a:r>
            <a:r>
              <a:rPr lang="it-IT" spc="-25" dirty="0">
                <a:cs typeface="Times New Roman"/>
              </a:rPr>
              <a:t> </a:t>
            </a:r>
            <a:r>
              <a:rPr lang="it-IT" spc="-5" dirty="0">
                <a:cs typeface="Georgia"/>
              </a:rPr>
              <a:t>scient</a:t>
            </a:r>
            <a:r>
              <a:rPr lang="it-IT" spc="-10" dirty="0">
                <a:cs typeface="Georgia"/>
              </a:rPr>
              <a:t>i</a:t>
            </a:r>
            <a:r>
              <a:rPr lang="it-IT" spc="-5" dirty="0">
                <a:cs typeface="Georgia"/>
              </a:rPr>
              <a:t>fica</a:t>
            </a:r>
            <a:endParaRPr lang="it-IT" dirty="0">
              <a:cs typeface="Georgia"/>
            </a:endParaRPr>
          </a:p>
          <a:p>
            <a:pPr marL="182880" indent="-182880" fontAlgn="auto">
              <a:spcBef>
                <a:spcPts val="12"/>
              </a:spcBef>
              <a:spcAft>
                <a:spcPts val="0"/>
              </a:spcAft>
              <a:buClr>
                <a:schemeClr val="accent5">
                  <a:lumMod val="75000"/>
                </a:schemeClr>
              </a:buClr>
              <a:buFont typeface="Arial" pitchFamily="34" charset="0"/>
              <a:buChar char="•"/>
              <a:defRPr/>
            </a:pPr>
            <a:endParaRPr lang="it-IT" sz="2000" dirty="0">
              <a:cs typeface="Times New Roman"/>
            </a:endParaRPr>
          </a:p>
          <a:p>
            <a:pPr marL="355600" indent="-342900" fontAlgn="auto">
              <a:spcAft>
                <a:spcPts val="0"/>
              </a:spcAft>
              <a:buClr>
                <a:schemeClr val="accent5">
                  <a:lumMod val="75000"/>
                </a:schemeClr>
              </a:buClr>
              <a:buSzPct val="84375"/>
              <a:buFont typeface="Arial" pitchFamily="34" charset="0"/>
              <a:buChar char="•"/>
              <a:tabLst>
                <a:tab pos="287655" algn="l"/>
              </a:tabLst>
              <a:defRPr/>
            </a:pPr>
            <a:r>
              <a:rPr lang="it-IT" spc="-5" dirty="0">
                <a:cs typeface="Georgia"/>
              </a:rPr>
              <a:t>Elevat</a:t>
            </a:r>
            <a:r>
              <a:rPr lang="it-IT" dirty="0">
                <a:cs typeface="Georgia"/>
              </a:rPr>
              <a:t>e</a:t>
            </a:r>
            <a:r>
              <a:rPr lang="it-IT" spc="-35" dirty="0">
                <a:cs typeface="Times New Roman"/>
              </a:rPr>
              <a:t> </a:t>
            </a:r>
            <a:r>
              <a:rPr lang="it-IT" spc="-5" dirty="0">
                <a:cs typeface="Georgia"/>
              </a:rPr>
              <a:t>concentrazioni</a:t>
            </a:r>
            <a:endParaRPr lang="it-IT" dirty="0">
              <a:cs typeface="Georgia"/>
            </a:endParaRPr>
          </a:p>
          <a:p>
            <a:pPr marL="182880" indent="-182880" fontAlgn="auto">
              <a:spcBef>
                <a:spcPts val="10"/>
              </a:spcBef>
              <a:spcAft>
                <a:spcPts val="0"/>
              </a:spcAft>
              <a:buClr>
                <a:schemeClr val="accent5">
                  <a:lumMod val="75000"/>
                </a:schemeClr>
              </a:buClr>
              <a:buFont typeface="Arial" pitchFamily="34" charset="0"/>
              <a:buChar char="•"/>
              <a:defRPr/>
            </a:pPr>
            <a:endParaRPr lang="it-IT" sz="2000" dirty="0">
              <a:cs typeface="Times New Roman"/>
            </a:endParaRPr>
          </a:p>
          <a:p>
            <a:pPr marL="355600" indent="-342900" fontAlgn="auto">
              <a:spcAft>
                <a:spcPts val="0"/>
              </a:spcAft>
              <a:buClr>
                <a:schemeClr val="accent5">
                  <a:lumMod val="75000"/>
                </a:schemeClr>
              </a:buClr>
              <a:buSzPct val="84375"/>
              <a:buFont typeface="Arial" pitchFamily="34" charset="0"/>
              <a:buChar char="•"/>
              <a:tabLst>
                <a:tab pos="287655" algn="l"/>
              </a:tabLst>
              <a:defRPr/>
            </a:pPr>
            <a:r>
              <a:rPr lang="it-IT" spc="-5" dirty="0" err="1">
                <a:cs typeface="Georgia"/>
              </a:rPr>
              <a:t>Mic</a:t>
            </a:r>
            <a:r>
              <a:rPr lang="it-IT" spc="-10" dirty="0" err="1">
                <a:cs typeface="Georgia"/>
              </a:rPr>
              <a:t>r</a:t>
            </a:r>
            <a:r>
              <a:rPr lang="it-IT" spc="-5" dirty="0" err="1">
                <a:cs typeface="Georgia"/>
              </a:rPr>
              <a:t>omo</a:t>
            </a:r>
            <a:r>
              <a:rPr lang="it-IT" spc="-10" dirty="0" err="1">
                <a:cs typeface="Georgia"/>
              </a:rPr>
              <a:t>l</a:t>
            </a:r>
            <a:r>
              <a:rPr lang="it-IT" spc="-5" dirty="0" err="1">
                <a:cs typeface="Georgia"/>
              </a:rPr>
              <a:t>eco</a:t>
            </a:r>
            <a:r>
              <a:rPr lang="it-IT" spc="-10" dirty="0" err="1">
                <a:cs typeface="Georgia"/>
              </a:rPr>
              <a:t>l</a:t>
            </a:r>
            <a:r>
              <a:rPr lang="it-IT" dirty="0" err="1">
                <a:cs typeface="Georgia"/>
              </a:rPr>
              <a:t>e</a:t>
            </a:r>
            <a:endParaRPr lang="it-IT" dirty="0">
              <a:cs typeface="Georgia"/>
            </a:endParaRPr>
          </a:p>
          <a:p>
            <a:pPr marL="182880" indent="-182880" fontAlgn="auto">
              <a:spcBef>
                <a:spcPts val="12"/>
              </a:spcBef>
              <a:spcAft>
                <a:spcPts val="0"/>
              </a:spcAft>
              <a:buClr>
                <a:schemeClr val="accent5">
                  <a:lumMod val="75000"/>
                </a:schemeClr>
              </a:buClr>
              <a:buFont typeface="Arial" pitchFamily="34" charset="0"/>
              <a:buChar char="•"/>
              <a:defRPr/>
            </a:pPr>
            <a:endParaRPr lang="it-IT" sz="2000" dirty="0">
              <a:cs typeface="Times New Roman"/>
            </a:endParaRPr>
          </a:p>
          <a:p>
            <a:pPr marL="355600" indent="-342900" fontAlgn="auto">
              <a:spcAft>
                <a:spcPts val="0"/>
              </a:spcAft>
              <a:buClr>
                <a:schemeClr val="accent5">
                  <a:lumMod val="75000"/>
                </a:schemeClr>
              </a:buClr>
              <a:buSzPct val="84375"/>
              <a:buFont typeface="Arial" pitchFamily="34" charset="0"/>
              <a:buChar char="•"/>
              <a:tabLst>
                <a:tab pos="287655" algn="l"/>
              </a:tabLst>
              <a:defRPr/>
            </a:pPr>
            <a:r>
              <a:rPr lang="it-IT" spc="-5" dirty="0">
                <a:cs typeface="Georgia"/>
              </a:rPr>
              <a:t>Giust</a:t>
            </a:r>
            <a:r>
              <a:rPr lang="it-IT" dirty="0">
                <a:cs typeface="Georgia"/>
              </a:rPr>
              <a:t>o</a:t>
            </a:r>
            <a:r>
              <a:rPr lang="it-IT" spc="-30" dirty="0">
                <a:cs typeface="Times New Roman"/>
              </a:rPr>
              <a:t> </a:t>
            </a:r>
            <a:r>
              <a:rPr lang="it-IT" dirty="0">
                <a:cs typeface="Georgia"/>
              </a:rPr>
              <a:t>rap</a:t>
            </a:r>
            <a:r>
              <a:rPr lang="it-IT" spc="5" dirty="0">
                <a:cs typeface="Georgia"/>
              </a:rPr>
              <a:t>p</a:t>
            </a:r>
            <a:r>
              <a:rPr lang="it-IT" spc="-5" dirty="0">
                <a:cs typeface="Georgia"/>
              </a:rPr>
              <a:t>ort</a:t>
            </a:r>
            <a:r>
              <a:rPr lang="it-IT" dirty="0">
                <a:cs typeface="Georgia"/>
              </a:rPr>
              <a:t>o</a:t>
            </a:r>
            <a:r>
              <a:rPr lang="it-IT" spc="-60" dirty="0">
                <a:cs typeface="Times New Roman"/>
              </a:rPr>
              <a:t> </a:t>
            </a:r>
            <a:r>
              <a:rPr lang="it-IT" spc="-5" dirty="0">
                <a:cs typeface="Georgia"/>
              </a:rPr>
              <a:t>percentu</a:t>
            </a:r>
            <a:r>
              <a:rPr lang="it-IT" spc="10" dirty="0">
                <a:cs typeface="Georgia"/>
              </a:rPr>
              <a:t>a</a:t>
            </a:r>
            <a:r>
              <a:rPr lang="it-IT" spc="-5" dirty="0">
                <a:cs typeface="Georgia"/>
              </a:rPr>
              <a:t>le</a:t>
            </a:r>
            <a:endParaRPr lang="it-IT" dirty="0">
              <a:cs typeface="Georgia"/>
            </a:endParaRPr>
          </a:p>
          <a:p>
            <a:pPr marL="0" indent="0" fontAlgn="auto">
              <a:spcAft>
                <a:spcPts val="0"/>
              </a:spcAft>
              <a:buFont typeface="Arial" pitchFamily="34" charset="0"/>
              <a:buNone/>
              <a:defRPr/>
            </a:pPr>
            <a:endParaRPr lang="it-IT" dirty="0"/>
          </a:p>
        </p:txBody>
      </p:sp>
      <p:sp>
        <p:nvSpPr>
          <p:cNvPr id="166915" name="object 2"/>
          <p:cNvSpPr>
            <a:spLocks noChangeArrowheads="1"/>
          </p:cNvSpPr>
          <p:nvPr/>
        </p:nvSpPr>
        <p:spPr bwMode="auto">
          <a:xfrm>
            <a:off x="5751513" y="4038600"/>
            <a:ext cx="2708275" cy="2324100"/>
          </a:xfrm>
          <a:prstGeom prst="rect">
            <a:avLst/>
          </a:prstGeom>
          <a:blipFill dpi="0" rotWithShape="1">
            <a:blip r:embed="rId3"/>
            <a:srcRect/>
            <a:stretch>
              <a:fillRect/>
            </a:stretch>
          </a:blipFill>
          <a:ln w="9525">
            <a:noFill/>
            <a:miter lim="800000"/>
            <a:headEnd/>
            <a:tailEnd/>
          </a:ln>
        </p:spPr>
        <p:txBody>
          <a:bodyPr lIns="0" tIns="0" rIns="0" bIns="0"/>
          <a:lstStyle/>
          <a:p>
            <a:endParaRPr lang="it-IT"/>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fontAlgn="auto">
              <a:spcAft>
                <a:spcPts val="0"/>
              </a:spcAft>
              <a:defRPr/>
            </a:pPr>
            <a:r>
              <a:rPr lang="it-IT" spc="-25" dirty="0"/>
              <a:t>FUNZIONALITÀ: LA VEICOLAZIONE</a:t>
            </a:r>
          </a:p>
        </p:txBody>
      </p:sp>
      <p:sp>
        <p:nvSpPr>
          <p:cNvPr id="3" name="Segnaposto contenuto 2"/>
          <p:cNvSpPr>
            <a:spLocks noGrp="1"/>
          </p:cNvSpPr>
          <p:nvPr>
            <p:ph idx="1"/>
          </p:nvPr>
        </p:nvSpPr>
        <p:spPr/>
        <p:txBody>
          <a:bodyPr>
            <a:normAutofit/>
          </a:bodyPr>
          <a:lstStyle/>
          <a:p>
            <a:pPr marL="0" indent="0">
              <a:buClr>
                <a:srgbClr val="5C697C"/>
              </a:buClr>
              <a:buFont typeface="Arial" charset="0"/>
              <a:buNone/>
            </a:pPr>
            <a:r>
              <a:rPr lang="it-IT"/>
              <a:t>Veicolazione</a:t>
            </a:r>
            <a:r>
              <a:rPr lang="it-IT">
                <a:cs typeface="Times New Roman" pitchFamily="18" charset="0"/>
              </a:rPr>
              <a:t> </a:t>
            </a:r>
            <a:r>
              <a:rPr lang="it-IT"/>
              <a:t>con</a:t>
            </a:r>
            <a:r>
              <a:rPr lang="it-IT">
                <a:cs typeface="Times New Roman" pitchFamily="18" charset="0"/>
              </a:rPr>
              <a:t> </a:t>
            </a:r>
            <a:r>
              <a:rPr lang="it-IT"/>
              <a:t>sistemi</a:t>
            </a:r>
            <a:r>
              <a:rPr lang="it-IT">
                <a:cs typeface="Times New Roman" pitchFamily="18" charset="0"/>
              </a:rPr>
              <a:t> </a:t>
            </a:r>
            <a:r>
              <a:rPr lang="it-IT"/>
              <a:t>veicolanti</a:t>
            </a:r>
            <a:r>
              <a:rPr lang="it-IT">
                <a:cs typeface="Times New Roman" pitchFamily="18" charset="0"/>
              </a:rPr>
              <a:t> </a:t>
            </a:r>
            <a:r>
              <a:rPr lang="it-IT"/>
              <a:t>e,</a:t>
            </a:r>
            <a:r>
              <a:rPr lang="it-IT">
                <a:cs typeface="Times New Roman" pitchFamily="18" charset="0"/>
              </a:rPr>
              <a:t> </a:t>
            </a:r>
            <a:r>
              <a:rPr lang="it-IT"/>
              <a:t>allo</a:t>
            </a:r>
            <a:r>
              <a:rPr lang="it-IT">
                <a:cs typeface="Times New Roman" pitchFamily="18" charset="0"/>
              </a:rPr>
              <a:t> </a:t>
            </a:r>
            <a:r>
              <a:rPr lang="it-IT"/>
              <a:t>stesso</a:t>
            </a:r>
            <a:r>
              <a:rPr lang="it-IT">
                <a:cs typeface="Times New Roman" pitchFamily="18" charset="0"/>
              </a:rPr>
              <a:t> </a:t>
            </a:r>
            <a:r>
              <a:rPr lang="it-IT"/>
              <a:t>tempo,</a:t>
            </a:r>
            <a:r>
              <a:rPr lang="it-IT">
                <a:cs typeface="Times New Roman" pitchFamily="18" charset="0"/>
              </a:rPr>
              <a:t> </a:t>
            </a:r>
            <a:r>
              <a:rPr lang="it-IT"/>
              <a:t>principi</a:t>
            </a:r>
            <a:r>
              <a:rPr lang="it-IT">
                <a:cs typeface="Times New Roman" pitchFamily="18" charset="0"/>
              </a:rPr>
              <a:t> </a:t>
            </a:r>
            <a:r>
              <a:rPr lang="it-IT"/>
              <a:t>funzionali</a:t>
            </a:r>
            <a:r>
              <a:rPr lang="it-IT">
                <a:solidFill>
                  <a:srgbClr val="5C697C"/>
                </a:solidFill>
              </a:rPr>
              <a:t>:</a:t>
            </a:r>
          </a:p>
          <a:p>
            <a:pPr marL="0" indent="0">
              <a:buClr>
                <a:srgbClr val="5C697C"/>
              </a:buClr>
              <a:buFont typeface="Arial" charset="0"/>
              <a:buNone/>
            </a:pPr>
            <a:endParaRPr lang="it-IT" sz="2800">
              <a:solidFill>
                <a:srgbClr val="5C697C"/>
              </a:solidFill>
              <a:cs typeface="Times New Roman" pitchFamily="18" charset="0"/>
            </a:endParaRPr>
          </a:p>
          <a:p>
            <a:pPr marL="0" indent="0">
              <a:buClr>
                <a:srgbClr val="5C697C"/>
              </a:buClr>
            </a:pPr>
            <a:r>
              <a:rPr lang="it-IT"/>
              <a:t>Liposomi</a:t>
            </a:r>
            <a:endParaRPr lang="it-IT" sz="2800">
              <a:cs typeface="Times New Roman" pitchFamily="18" charset="0"/>
            </a:endParaRPr>
          </a:p>
          <a:p>
            <a:pPr marL="0" indent="0">
              <a:buClr>
                <a:srgbClr val="5C697C"/>
              </a:buClr>
            </a:pPr>
            <a:r>
              <a:rPr lang="it-IT"/>
              <a:t>Nanosomi</a:t>
            </a:r>
            <a:endParaRPr lang="it-IT" sz="2800">
              <a:cs typeface="Times New Roman" pitchFamily="18" charset="0"/>
            </a:endParaRPr>
          </a:p>
          <a:p>
            <a:pPr marL="0" indent="0">
              <a:buClr>
                <a:srgbClr val="5C697C"/>
              </a:buClr>
            </a:pPr>
            <a:r>
              <a:rPr lang="it-IT"/>
              <a:t>Cristalli</a:t>
            </a:r>
            <a:r>
              <a:rPr lang="it-IT">
                <a:cs typeface="Times New Roman" pitchFamily="18" charset="0"/>
              </a:rPr>
              <a:t> </a:t>
            </a:r>
            <a:r>
              <a:rPr lang="it-IT"/>
              <a:t>liquidi</a:t>
            </a:r>
          </a:p>
          <a:p>
            <a:pPr marL="0" indent="0"/>
            <a:endParaRPr lang="it-IT"/>
          </a:p>
        </p:txBody>
      </p:sp>
      <p:sp>
        <p:nvSpPr>
          <p:cNvPr id="168963" name="object 6"/>
          <p:cNvSpPr>
            <a:spLocks noChangeArrowheads="1"/>
          </p:cNvSpPr>
          <p:nvPr/>
        </p:nvSpPr>
        <p:spPr bwMode="auto">
          <a:xfrm>
            <a:off x="2266950" y="4292600"/>
            <a:ext cx="2166938" cy="2184400"/>
          </a:xfrm>
          <a:prstGeom prst="rect">
            <a:avLst/>
          </a:prstGeom>
          <a:blipFill dpi="0" rotWithShape="1">
            <a:blip r:embed="rId3"/>
            <a:srcRect/>
            <a:stretch>
              <a:fillRect/>
            </a:stretch>
          </a:blipFill>
          <a:ln w="9525">
            <a:noFill/>
            <a:miter lim="800000"/>
            <a:headEnd/>
            <a:tailEnd/>
          </a:ln>
        </p:spPr>
        <p:txBody>
          <a:bodyPr lIns="0" tIns="0" rIns="0" bIns="0"/>
          <a:lstStyle/>
          <a:p>
            <a:endParaRPr lang="it-IT"/>
          </a:p>
        </p:txBody>
      </p:sp>
      <p:sp>
        <p:nvSpPr>
          <p:cNvPr id="168964" name="object 5"/>
          <p:cNvSpPr>
            <a:spLocks noChangeArrowheads="1"/>
          </p:cNvSpPr>
          <p:nvPr/>
        </p:nvSpPr>
        <p:spPr bwMode="auto">
          <a:xfrm>
            <a:off x="3924300" y="2006600"/>
            <a:ext cx="3425825" cy="1879600"/>
          </a:xfrm>
          <a:prstGeom prst="rect">
            <a:avLst/>
          </a:prstGeom>
          <a:blipFill dpi="0" rotWithShape="1">
            <a:blip r:embed="rId4"/>
            <a:srcRect/>
            <a:stretch>
              <a:fillRect/>
            </a:stretch>
          </a:blipFill>
          <a:ln w="9525">
            <a:noFill/>
            <a:miter lim="800000"/>
            <a:headEnd/>
            <a:tailEnd/>
          </a:ln>
        </p:spPr>
        <p:txBody>
          <a:bodyPr lIns="0" tIns="0" rIns="0" bIns="0"/>
          <a:lstStyle/>
          <a:p>
            <a:endParaRPr lang="it-IT"/>
          </a:p>
        </p:txBody>
      </p:sp>
      <p:sp>
        <p:nvSpPr>
          <p:cNvPr id="6" name="object 8"/>
          <p:cNvSpPr/>
          <p:nvPr/>
        </p:nvSpPr>
        <p:spPr>
          <a:xfrm>
            <a:off x="3463925" y="2709863"/>
            <a:ext cx="188913" cy="1354137"/>
          </a:xfrm>
          <a:custGeom>
            <a:avLst/>
            <a:gdLst/>
            <a:ahLst/>
            <a:cxnLst/>
            <a:rect l="l" t="t" r="r" b="b"/>
            <a:pathLst>
              <a:path w="501650" h="2214879">
                <a:moveTo>
                  <a:pt x="0" y="0"/>
                </a:moveTo>
                <a:lnTo>
                  <a:pt x="40660" y="545"/>
                </a:lnTo>
                <a:lnTo>
                  <a:pt x="79233" y="2125"/>
                </a:lnTo>
                <a:lnTo>
                  <a:pt x="132049" y="6247"/>
                </a:lnTo>
                <a:lnTo>
                  <a:pt x="177264" y="12218"/>
                </a:lnTo>
                <a:lnTo>
                  <a:pt x="222712" y="22559"/>
                </a:lnTo>
                <a:lnTo>
                  <a:pt x="250697" y="41788"/>
                </a:lnTo>
                <a:lnTo>
                  <a:pt x="250697" y="1065397"/>
                </a:lnTo>
                <a:lnTo>
                  <a:pt x="251529" y="1068828"/>
                </a:lnTo>
                <a:lnTo>
                  <a:pt x="288262" y="1087421"/>
                </a:lnTo>
                <a:lnTo>
                  <a:pt x="338251" y="1097135"/>
                </a:lnTo>
                <a:lnTo>
                  <a:pt x="386193" y="1102526"/>
                </a:lnTo>
                <a:lnTo>
                  <a:pt x="441155" y="1105972"/>
                </a:lnTo>
                <a:lnTo>
                  <a:pt x="480837" y="1107047"/>
                </a:lnTo>
                <a:lnTo>
                  <a:pt x="501395" y="1107185"/>
                </a:lnTo>
                <a:lnTo>
                  <a:pt x="480837" y="1107324"/>
                </a:lnTo>
                <a:lnTo>
                  <a:pt x="441155" y="1108398"/>
                </a:lnTo>
                <a:lnTo>
                  <a:pt x="386193" y="1111842"/>
                </a:lnTo>
                <a:lnTo>
                  <a:pt x="338251" y="1117230"/>
                </a:lnTo>
                <a:lnTo>
                  <a:pt x="299072" y="1124275"/>
                </a:lnTo>
                <a:lnTo>
                  <a:pt x="257984" y="1138913"/>
                </a:lnTo>
                <a:lnTo>
                  <a:pt x="250697" y="1148964"/>
                </a:lnTo>
                <a:lnTo>
                  <a:pt x="250697" y="2172593"/>
                </a:lnTo>
                <a:lnTo>
                  <a:pt x="249866" y="2176024"/>
                </a:lnTo>
                <a:lnTo>
                  <a:pt x="213133" y="2194616"/>
                </a:lnTo>
                <a:lnTo>
                  <a:pt x="163144" y="2204327"/>
                </a:lnTo>
                <a:lnTo>
                  <a:pt x="115202" y="2209715"/>
                </a:lnTo>
                <a:lnTo>
                  <a:pt x="60240" y="2213159"/>
                </a:lnTo>
                <a:lnTo>
                  <a:pt x="20558" y="2214233"/>
                </a:lnTo>
                <a:lnTo>
                  <a:pt x="0" y="2214371"/>
                </a:lnTo>
              </a:path>
            </a:pathLst>
          </a:custGeom>
          <a:ln/>
        </p:spPr>
        <p:style>
          <a:lnRef idx="1">
            <a:schemeClr val="dk1"/>
          </a:lnRef>
          <a:fillRef idx="0">
            <a:schemeClr val="dk1"/>
          </a:fillRef>
          <a:effectRef idx="0">
            <a:schemeClr val="dk1"/>
          </a:effectRef>
          <a:fontRef idx="minor">
            <a:schemeClr val="tx1"/>
          </a:fontRef>
        </p:style>
        <p:txBody>
          <a:bodyPr lIns="0" tIns="0" rIns="0" bIns="0"/>
          <a:lstStyle/>
          <a:p>
            <a:pPr fontAlgn="auto">
              <a:spcBef>
                <a:spcPts val="0"/>
              </a:spcBef>
              <a:spcAft>
                <a:spcPts val="0"/>
              </a:spcAft>
              <a:defRPr/>
            </a:pPr>
            <a:endParaRPr/>
          </a:p>
        </p:txBody>
      </p:sp>
      <p:sp>
        <p:nvSpPr>
          <p:cNvPr id="168966" name="object 9"/>
          <p:cNvSpPr>
            <a:spLocks noChangeArrowheads="1"/>
          </p:cNvSpPr>
          <p:nvPr/>
        </p:nvSpPr>
        <p:spPr bwMode="auto">
          <a:xfrm>
            <a:off x="8196263" y="2190750"/>
            <a:ext cx="582612" cy="1955800"/>
          </a:xfrm>
          <a:prstGeom prst="rect">
            <a:avLst/>
          </a:prstGeom>
          <a:blipFill dpi="0" rotWithShape="1">
            <a:blip r:embed="rId5"/>
            <a:srcRect/>
            <a:stretch>
              <a:fillRect/>
            </a:stretch>
          </a:blipFill>
          <a:ln w="9525">
            <a:noFill/>
            <a:miter lim="800000"/>
            <a:headEnd/>
            <a:tailEnd/>
          </a:ln>
        </p:spPr>
        <p:txBody>
          <a:bodyPr lIns="0" tIns="0" rIns="0" bIns="0"/>
          <a:lstStyle/>
          <a:p>
            <a:endParaRPr lang="it-IT"/>
          </a:p>
        </p:txBody>
      </p:sp>
      <p:pic>
        <p:nvPicPr>
          <p:cNvPr id="168967" name="Segnaposto contenuto 7"/>
          <p:cNvPicPr>
            <a:picLocks noChangeAspect="1" noChangeArrowheads="1"/>
          </p:cNvPicPr>
          <p:nvPr/>
        </p:nvPicPr>
        <p:blipFill>
          <a:blip r:embed="rId6"/>
          <a:srcRect/>
          <a:stretch>
            <a:fillRect/>
          </a:stretch>
        </p:blipFill>
        <p:spPr bwMode="auto">
          <a:xfrm>
            <a:off x="4876800" y="3987800"/>
            <a:ext cx="3856038" cy="2489200"/>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fontAlgn="auto">
              <a:spcAft>
                <a:spcPts val="0"/>
              </a:spcAft>
              <a:defRPr/>
            </a:pPr>
            <a:br>
              <a:rPr lang="it-IT" sz="3600" spc="-25" dirty="0"/>
            </a:br>
            <a:r>
              <a:rPr lang="it-IT" sz="3600" spc="-25" dirty="0"/>
              <a:t>LE ESIGENZE DELLA CUTE IN TERAPIA ONCOLOGICA</a:t>
            </a:r>
            <a:br>
              <a:rPr lang="it-IT" sz="3600" spc="-25" dirty="0"/>
            </a:br>
            <a:endParaRPr lang="it-IT" sz="3600" spc="-25" dirty="0"/>
          </a:p>
        </p:txBody>
      </p:sp>
      <p:sp>
        <p:nvSpPr>
          <p:cNvPr id="3" name="Segnaposto contenuto 2"/>
          <p:cNvSpPr>
            <a:spLocks noGrp="1"/>
          </p:cNvSpPr>
          <p:nvPr>
            <p:ph idx="1"/>
          </p:nvPr>
        </p:nvSpPr>
        <p:spPr>
          <a:xfrm>
            <a:off x="457200" y="1889125"/>
            <a:ext cx="8229600" cy="4876800"/>
          </a:xfrm>
        </p:spPr>
        <p:txBody>
          <a:bodyPr rtlCol="0">
            <a:normAutofit/>
          </a:bodyPr>
          <a:lstStyle/>
          <a:p>
            <a:pPr marL="355600" indent="-342900" fontAlgn="auto">
              <a:spcAft>
                <a:spcPts val="0"/>
              </a:spcAft>
              <a:buClr>
                <a:schemeClr val="accent5">
                  <a:lumMod val="75000"/>
                </a:schemeClr>
              </a:buClr>
              <a:buSzPct val="85185"/>
              <a:buFont typeface="Arial" pitchFamily="34" charset="0"/>
              <a:buChar char="•"/>
              <a:tabLst>
                <a:tab pos="287655" algn="l"/>
              </a:tabLst>
              <a:defRPr/>
            </a:pPr>
            <a:r>
              <a:rPr lang="it-IT" spc="-20" dirty="0">
                <a:cs typeface="Georgia"/>
              </a:rPr>
              <a:t>Ripristinare</a:t>
            </a:r>
            <a:r>
              <a:rPr lang="it-IT" spc="-25" dirty="0">
                <a:cs typeface="Times New Roman"/>
              </a:rPr>
              <a:t> </a:t>
            </a:r>
            <a:r>
              <a:rPr lang="it-IT" spc="-20" dirty="0">
                <a:cs typeface="Georgia"/>
              </a:rPr>
              <a:t>la</a:t>
            </a:r>
            <a:r>
              <a:rPr lang="it-IT" spc="-40" dirty="0">
                <a:cs typeface="Times New Roman"/>
              </a:rPr>
              <a:t> </a:t>
            </a:r>
            <a:r>
              <a:rPr lang="it-IT" spc="-20" dirty="0">
                <a:cs typeface="Georgia"/>
              </a:rPr>
              <a:t>barriera</a:t>
            </a:r>
            <a:r>
              <a:rPr lang="it-IT" spc="-20" dirty="0">
                <a:cs typeface="Times New Roman"/>
              </a:rPr>
              <a:t> </a:t>
            </a:r>
            <a:r>
              <a:rPr lang="it-IT" spc="-5" dirty="0">
                <a:cs typeface="Georgia"/>
              </a:rPr>
              <a:t>cu</a:t>
            </a:r>
            <a:r>
              <a:rPr lang="it-IT" spc="-15" dirty="0">
                <a:cs typeface="Georgia"/>
              </a:rPr>
              <a:t>t</a:t>
            </a:r>
            <a:r>
              <a:rPr lang="it-IT" dirty="0">
                <a:cs typeface="Georgia"/>
              </a:rPr>
              <a:t>anea</a:t>
            </a:r>
          </a:p>
          <a:p>
            <a:pPr marL="369570" indent="-356870" fontAlgn="auto">
              <a:spcBef>
                <a:spcPts val="645"/>
              </a:spcBef>
              <a:spcAft>
                <a:spcPts val="0"/>
              </a:spcAft>
              <a:buClr>
                <a:schemeClr val="accent5">
                  <a:lumMod val="75000"/>
                </a:schemeClr>
              </a:buClr>
              <a:buSzPct val="85185"/>
              <a:buFont typeface="Arial" pitchFamily="34" charset="0"/>
              <a:buChar char="•"/>
              <a:tabLst>
                <a:tab pos="370205" algn="l"/>
              </a:tabLst>
              <a:defRPr/>
            </a:pPr>
            <a:r>
              <a:rPr lang="it-IT" dirty="0">
                <a:cs typeface="Georgia"/>
              </a:rPr>
              <a:t>Ridurre</a:t>
            </a:r>
            <a:r>
              <a:rPr lang="it-IT" spc="-35" dirty="0">
                <a:cs typeface="Times New Roman"/>
              </a:rPr>
              <a:t> </a:t>
            </a:r>
            <a:r>
              <a:rPr lang="it-IT" dirty="0">
                <a:cs typeface="Georgia"/>
              </a:rPr>
              <a:t>la</a:t>
            </a:r>
            <a:r>
              <a:rPr lang="it-IT" spc="-35" dirty="0">
                <a:cs typeface="Times New Roman"/>
              </a:rPr>
              <a:t> </a:t>
            </a:r>
            <a:r>
              <a:rPr lang="it-IT" dirty="0" err="1">
                <a:cs typeface="Georgia"/>
              </a:rPr>
              <a:t>tewl</a:t>
            </a:r>
            <a:endParaRPr lang="it-IT" dirty="0">
              <a:cs typeface="Georgia"/>
            </a:endParaRPr>
          </a:p>
          <a:p>
            <a:pPr marL="355600" indent="-342900" fontAlgn="auto">
              <a:spcBef>
                <a:spcPts val="650"/>
              </a:spcBef>
              <a:spcAft>
                <a:spcPts val="0"/>
              </a:spcAft>
              <a:buClr>
                <a:schemeClr val="accent5">
                  <a:lumMod val="75000"/>
                </a:schemeClr>
              </a:buClr>
              <a:buSzPct val="85185"/>
              <a:buFont typeface="Arial" pitchFamily="34" charset="0"/>
              <a:buChar char="•"/>
              <a:tabLst>
                <a:tab pos="287655" algn="l"/>
              </a:tabLst>
              <a:defRPr/>
            </a:pPr>
            <a:r>
              <a:rPr lang="it-IT" spc="-15" dirty="0">
                <a:cs typeface="Georgia"/>
              </a:rPr>
              <a:t>I</a:t>
            </a:r>
            <a:r>
              <a:rPr lang="it-IT" spc="-20" dirty="0">
                <a:cs typeface="Georgia"/>
              </a:rPr>
              <a:t>dratare</a:t>
            </a:r>
            <a:r>
              <a:rPr lang="it-IT" spc="-30" dirty="0">
                <a:cs typeface="Times New Roman"/>
              </a:rPr>
              <a:t> </a:t>
            </a:r>
            <a:endParaRPr lang="it-IT" dirty="0">
              <a:cs typeface="Georgia"/>
            </a:endParaRPr>
          </a:p>
          <a:p>
            <a:pPr marL="355600" indent="-342900" fontAlgn="auto">
              <a:spcBef>
                <a:spcPts val="645"/>
              </a:spcBef>
              <a:spcAft>
                <a:spcPts val="0"/>
              </a:spcAft>
              <a:buClr>
                <a:schemeClr val="accent5">
                  <a:lumMod val="75000"/>
                </a:schemeClr>
              </a:buClr>
              <a:buSzPct val="85185"/>
              <a:buFont typeface="Arial" pitchFamily="34" charset="0"/>
              <a:buChar char="•"/>
              <a:tabLst>
                <a:tab pos="287655" algn="l"/>
              </a:tabLst>
              <a:defRPr/>
            </a:pPr>
            <a:r>
              <a:rPr lang="it-IT" spc="-25" dirty="0">
                <a:cs typeface="Georgia"/>
              </a:rPr>
              <a:t>Nutrire</a:t>
            </a:r>
            <a:endParaRPr lang="it-IT" dirty="0">
              <a:cs typeface="Georgia"/>
            </a:endParaRPr>
          </a:p>
          <a:p>
            <a:pPr marL="355600" indent="-342900" fontAlgn="auto">
              <a:spcBef>
                <a:spcPts val="650"/>
              </a:spcBef>
              <a:spcAft>
                <a:spcPts val="0"/>
              </a:spcAft>
              <a:buClr>
                <a:schemeClr val="accent5">
                  <a:lumMod val="75000"/>
                </a:schemeClr>
              </a:buClr>
              <a:buSzPct val="85185"/>
              <a:buFont typeface="Arial" pitchFamily="34" charset="0"/>
              <a:buChar char="•"/>
              <a:tabLst>
                <a:tab pos="287655" algn="l"/>
              </a:tabLst>
              <a:defRPr/>
            </a:pPr>
            <a:r>
              <a:rPr lang="it-IT" spc="-5" dirty="0" err="1">
                <a:cs typeface="Georgia"/>
              </a:rPr>
              <a:t>Fot</a:t>
            </a:r>
            <a:r>
              <a:rPr lang="it-IT" spc="-10" dirty="0" err="1">
                <a:cs typeface="Georgia"/>
              </a:rPr>
              <a:t>o</a:t>
            </a:r>
            <a:r>
              <a:rPr lang="it-IT" spc="-20" dirty="0" err="1">
                <a:cs typeface="Georgia"/>
              </a:rPr>
              <a:t>pro</a:t>
            </a:r>
            <a:r>
              <a:rPr lang="it-IT" spc="-30" dirty="0" err="1">
                <a:cs typeface="Georgia"/>
              </a:rPr>
              <a:t>t</a:t>
            </a:r>
            <a:r>
              <a:rPr lang="it-IT" spc="-5" dirty="0" err="1">
                <a:cs typeface="Georgia"/>
              </a:rPr>
              <a:t>ezione</a:t>
            </a:r>
            <a:endParaRPr lang="it-IT" dirty="0">
              <a:cs typeface="Georgia"/>
            </a:endParaRPr>
          </a:p>
          <a:p>
            <a:pPr marL="355600" indent="-342900" fontAlgn="auto">
              <a:spcBef>
                <a:spcPts val="645"/>
              </a:spcBef>
              <a:spcAft>
                <a:spcPts val="0"/>
              </a:spcAft>
              <a:buClr>
                <a:schemeClr val="accent5">
                  <a:lumMod val="75000"/>
                </a:schemeClr>
              </a:buClr>
              <a:buSzPct val="85185"/>
              <a:buFont typeface="Arial" pitchFamily="34" charset="0"/>
              <a:buChar char="•"/>
              <a:tabLst>
                <a:tab pos="287655" algn="l"/>
              </a:tabLst>
              <a:defRPr/>
            </a:pPr>
            <a:r>
              <a:rPr lang="it-IT" spc="-20" dirty="0">
                <a:cs typeface="Georgia"/>
              </a:rPr>
              <a:t>Len</a:t>
            </a:r>
            <a:r>
              <a:rPr lang="it-IT" spc="-10" dirty="0">
                <a:cs typeface="Georgia"/>
              </a:rPr>
              <a:t>i</a:t>
            </a:r>
            <a:r>
              <a:rPr lang="it-IT" spc="-20" dirty="0">
                <a:cs typeface="Georgia"/>
              </a:rPr>
              <a:t>re</a:t>
            </a:r>
            <a:endParaRPr lang="it-IT" dirty="0">
              <a:cs typeface="Georgia"/>
            </a:endParaRPr>
          </a:p>
          <a:p>
            <a:pPr marL="355600" indent="-342900" fontAlgn="auto">
              <a:spcBef>
                <a:spcPts val="645"/>
              </a:spcBef>
              <a:spcAft>
                <a:spcPts val="0"/>
              </a:spcAft>
              <a:buClr>
                <a:schemeClr val="accent5">
                  <a:lumMod val="75000"/>
                </a:schemeClr>
              </a:buClr>
              <a:buSzPct val="85185"/>
              <a:buFont typeface="Arial" pitchFamily="34" charset="0"/>
              <a:buChar char="•"/>
              <a:tabLst>
                <a:tab pos="287655" algn="l"/>
              </a:tabLst>
              <a:defRPr/>
            </a:pPr>
            <a:r>
              <a:rPr lang="it-IT" dirty="0" err="1">
                <a:cs typeface="Georgia"/>
              </a:rPr>
              <a:t>Disarr</a:t>
            </a:r>
            <a:r>
              <a:rPr lang="it-IT" spc="-10" dirty="0" err="1">
                <a:cs typeface="Georgia"/>
              </a:rPr>
              <a:t>o</a:t>
            </a:r>
            <a:r>
              <a:rPr lang="it-IT" dirty="0" err="1">
                <a:cs typeface="Georgia"/>
              </a:rPr>
              <a:t>ss</a:t>
            </a:r>
            <a:r>
              <a:rPr lang="it-IT" spc="-10" dirty="0" err="1">
                <a:cs typeface="Georgia"/>
              </a:rPr>
              <a:t>a</a:t>
            </a:r>
            <a:r>
              <a:rPr lang="it-IT" dirty="0" err="1">
                <a:cs typeface="Georgia"/>
              </a:rPr>
              <a:t>re</a:t>
            </a:r>
            <a:endParaRPr lang="it-IT" dirty="0">
              <a:cs typeface="Georgia"/>
            </a:endParaRPr>
          </a:p>
          <a:p>
            <a:pPr marL="355600" indent="-342900" fontAlgn="auto">
              <a:spcBef>
                <a:spcPts val="650"/>
              </a:spcBef>
              <a:spcAft>
                <a:spcPts val="0"/>
              </a:spcAft>
              <a:buClr>
                <a:schemeClr val="accent5">
                  <a:lumMod val="75000"/>
                </a:schemeClr>
              </a:buClr>
              <a:buSzPct val="85185"/>
              <a:buFont typeface="Arial" pitchFamily="34" charset="0"/>
              <a:buChar char="•"/>
              <a:tabLst>
                <a:tab pos="287655" algn="l"/>
              </a:tabLst>
              <a:defRPr/>
            </a:pPr>
            <a:r>
              <a:rPr lang="it-IT" spc="-5" dirty="0">
                <a:cs typeface="Georgia"/>
              </a:rPr>
              <a:t>C</a:t>
            </a:r>
            <a:r>
              <a:rPr lang="it-IT" spc="-15" dirty="0">
                <a:cs typeface="Georgia"/>
              </a:rPr>
              <a:t>o</a:t>
            </a:r>
            <a:r>
              <a:rPr lang="it-IT" spc="-25" dirty="0">
                <a:cs typeface="Georgia"/>
              </a:rPr>
              <a:t>ntrollar</a:t>
            </a:r>
            <a:r>
              <a:rPr lang="it-IT" spc="-20" dirty="0">
                <a:cs typeface="Georgia"/>
              </a:rPr>
              <a:t>e</a:t>
            </a:r>
            <a:r>
              <a:rPr lang="it-IT" spc="5" dirty="0">
                <a:cs typeface="Times New Roman"/>
              </a:rPr>
              <a:t> </a:t>
            </a:r>
            <a:r>
              <a:rPr lang="it-IT" spc="-15" dirty="0">
                <a:cs typeface="Georgia"/>
              </a:rPr>
              <a:t>il</a:t>
            </a:r>
            <a:r>
              <a:rPr lang="it-IT" spc="-35" dirty="0">
                <a:cs typeface="Times New Roman"/>
              </a:rPr>
              <a:t> </a:t>
            </a:r>
            <a:r>
              <a:rPr lang="it-IT" spc="-20" dirty="0">
                <a:cs typeface="Georgia"/>
              </a:rPr>
              <a:t>prurito</a:t>
            </a:r>
            <a:endParaRPr lang="it-IT" dirty="0">
              <a:cs typeface="Georgia"/>
            </a:endParaRPr>
          </a:p>
          <a:p>
            <a:pPr marL="182880" indent="-182880" fontAlgn="auto">
              <a:spcAft>
                <a:spcPts val="0"/>
              </a:spcAft>
              <a:buFont typeface="Arial" pitchFamily="34" charset="0"/>
              <a:buChar char="•"/>
              <a:defRPr/>
            </a:pPr>
            <a:endParaRPr lang="it-IT"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fontAlgn="auto">
              <a:spcAft>
                <a:spcPts val="0"/>
              </a:spcAft>
              <a:defRPr/>
            </a:pPr>
            <a:r>
              <a:rPr lang="it-IT" spc="-20" dirty="0"/>
              <a:t>LE</a:t>
            </a:r>
            <a:r>
              <a:rPr lang="it-IT" spc="-25" dirty="0">
                <a:latin typeface="Times New Roman"/>
                <a:cs typeface="Times New Roman"/>
              </a:rPr>
              <a:t> </a:t>
            </a:r>
            <a:r>
              <a:rPr lang="it-IT" spc="-5" dirty="0"/>
              <a:t>C</a:t>
            </a:r>
            <a:r>
              <a:rPr lang="it-IT" spc="5" dirty="0"/>
              <a:t>O</a:t>
            </a:r>
            <a:r>
              <a:rPr lang="it-IT" spc="-5" dirty="0"/>
              <a:t>NSEGUE</a:t>
            </a:r>
            <a:r>
              <a:rPr lang="it-IT" spc="5" dirty="0"/>
              <a:t>N</a:t>
            </a:r>
            <a:r>
              <a:rPr lang="it-IT" spc="-20" dirty="0"/>
              <a:t>ZE</a:t>
            </a:r>
            <a:r>
              <a:rPr lang="it-IT" spc="-5" dirty="0">
                <a:latin typeface="Times New Roman"/>
                <a:cs typeface="Times New Roman"/>
              </a:rPr>
              <a:t> </a:t>
            </a:r>
            <a:r>
              <a:rPr lang="it-IT" spc="-25" dirty="0"/>
              <a:t>SULLA</a:t>
            </a:r>
            <a:r>
              <a:rPr lang="it-IT" spc="-10" dirty="0">
                <a:latin typeface="Times New Roman"/>
                <a:cs typeface="Times New Roman"/>
              </a:rPr>
              <a:t> </a:t>
            </a:r>
            <a:r>
              <a:rPr lang="it-IT" spc="-5" dirty="0"/>
              <a:t>C</a:t>
            </a:r>
            <a:r>
              <a:rPr lang="it-IT" spc="5" dirty="0"/>
              <a:t>U</a:t>
            </a:r>
            <a:r>
              <a:rPr lang="it-IT" spc="-20" dirty="0"/>
              <a:t>TE DI UN COSMETICO NON ADATTO</a:t>
            </a:r>
            <a:endParaRPr lang="it-IT" dirty="0"/>
          </a:p>
        </p:txBody>
      </p:sp>
      <p:sp>
        <p:nvSpPr>
          <p:cNvPr id="3" name="Segnaposto contenuto 2"/>
          <p:cNvSpPr>
            <a:spLocks noGrp="1"/>
          </p:cNvSpPr>
          <p:nvPr>
            <p:ph idx="1"/>
          </p:nvPr>
        </p:nvSpPr>
        <p:spPr/>
        <p:txBody>
          <a:bodyPr rtlCol="0">
            <a:normAutofit/>
          </a:bodyPr>
          <a:lstStyle/>
          <a:p>
            <a:pPr marL="469900" indent="-457200" fontAlgn="auto">
              <a:spcAft>
                <a:spcPts val="0"/>
              </a:spcAft>
              <a:buClr>
                <a:schemeClr val="accent5">
                  <a:lumMod val="75000"/>
                </a:schemeClr>
              </a:buClr>
              <a:buSzPct val="85185"/>
              <a:buFont typeface="Arial" pitchFamily="34" charset="0"/>
              <a:buChar char="•"/>
              <a:tabLst>
                <a:tab pos="287020" algn="l"/>
              </a:tabLst>
              <a:defRPr/>
            </a:pPr>
            <a:r>
              <a:rPr lang="it-IT" spc="-20" dirty="0">
                <a:cs typeface="Georgia"/>
              </a:rPr>
              <a:t>Riduzione della barriera cutanea per:</a:t>
            </a:r>
          </a:p>
          <a:p>
            <a:pPr marL="629920" lvl="1" indent="-342900" fontAlgn="auto">
              <a:spcBef>
                <a:spcPts val="0"/>
              </a:spcBef>
              <a:spcAft>
                <a:spcPts val="0"/>
              </a:spcAft>
              <a:buClr>
                <a:schemeClr val="accent5">
                  <a:lumMod val="75000"/>
                </a:schemeClr>
              </a:buClr>
              <a:buSzPct val="85185"/>
              <a:buFont typeface="Courier New" panose="02070309020205020404" pitchFamily="49" charset="0"/>
              <a:buChar char="o"/>
              <a:tabLst>
                <a:tab pos="561975" algn="l"/>
              </a:tabLst>
              <a:defRPr/>
            </a:pPr>
            <a:r>
              <a:rPr lang="it-IT" sz="2400" spc="-20" dirty="0">
                <a:cs typeface="Georgia"/>
              </a:rPr>
              <a:t>Alterazione per cheratinizzazione</a:t>
            </a:r>
          </a:p>
          <a:p>
            <a:pPr marL="629920" lvl="1" indent="-342900" fontAlgn="auto">
              <a:spcBef>
                <a:spcPts val="0"/>
              </a:spcBef>
              <a:spcAft>
                <a:spcPts val="0"/>
              </a:spcAft>
              <a:buClr>
                <a:schemeClr val="accent5">
                  <a:lumMod val="75000"/>
                </a:schemeClr>
              </a:buClr>
              <a:buSzPct val="85185"/>
              <a:buFont typeface="Courier New" panose="02070309020205020404" pitchFamily="49" charset="0"/>
              <a:buChar char="o"/>
              <a:tabLst>
                <a:tab pos="561975" algn="l"/>
              </a:tabLst>
              <a:defRPr/>
            </a:pPr>
            <a:r>
              <a:rPr lang="it-IT" sz="2400" spc="-20" dirty="0">
                <a:cs typeface="Georgia"/>
              </a:rPr>
              <a:t>Aumento o Assottigliamento dello strato corneo compatto</a:t>
            </a:r>
          </a:p>
          <a:p>
            <a:pPr marL="629920" lvl="1" indent="-342900" fontAlgn="auto">
              <a:spcBef>
                <a:spcPts val="0"/>
              </a:spcBef>
              <a:spcAft>
                <a:spcPts val="0"/>
              </a:spcAft>
              <a:buClr>
                <a:schemeClr val="accent5">
                  <a:lumMod val="75000"/>
                </a:schemeClr>
              </a:buClr>
              <a:buSzPct val="85185"/>
              <a:buFont typeface="Courier New" panose="02070309020205020404" pitchFamily="49" charset="0"/>
              <a:buChar char="o"/>
              <a:tabLst>
                <a:tab pos="561975" algn="l"/>
              </a:tabLst>
              <a:defRPr/>
            </a:pPr>
            <a:r>
              <a:rPr lang="it-IT" sz="2400" spc="-20" dirty="0">
                <a:cs typeface="Georgia"/>
              </a:rPr>
              <a:t>Riduzione dei lipidi </a:t>
            </a:r>
            <a:r>
              <a:rPr lang="it-IT" sz="2400" spc="-20" dirty="0" err="1">
                <a:cs typeface="Georgia"/>
              </a:rPr>
              <a:t>interlamellari</a:t>
            </a:r>
            <a:endParaRPr lang="it-IT" sz="2400" spc="-20" dirty="0">
              <a:cs typeface="Georgia"/>
            </a:endParaRPr>
          </a:p>
          <a:p>
            <a:pPr marL="0" indent="0" fontAlgn="auto">
              <a:spcAft>
                <a:spcPts val="0"/>
              </a:spcAft>
              <a:buClr>
                <a:schemeClr val="accent5">
                  <a:lumMod val="75000"/>
                </a:schemeClr>
              </a:buClr>
              <a:buFont typeface="Arial" pitchFamily="34" charset="0"/>
              <a:buNone/>
              <a:defRPr/>
            </a:pPr>
            <a:endParaRPr lang="it-IT" dirty="0"/>
          </a:p>
        </p:txBody>
      </p:sp>
      <p:sp>
        <p:nvSpPr>
          <p:cNvPr id="173059" name="object 4"/>
          <p:cNvSpPr>
            <a:spLocks noChangeArrowheads="1"/>
          </p:cNvSpPr>
          <p:nvPr/>
        </p:nvSpPr>
        <p:spPr bwMode="auto">
          <a:xfrm>
            <a:off x="2052638" y="3678238"/>
            <a:ext cx="5038725" cy="2646362"/>
          </a:xfrm>
          <a:prstGeom prst="rect">
            <a:avLst/>
          </a:prstGeom>
          <a:blipFill dpi="0" rotWithShape="1">
            <a:blip r:embed="rId2"/>
            <a:srcRect/>
            <a:stretch>
              <a:fillRect/>
            </a:stretch>
          </a:blipFill>
          <a:ln w="9525">
            <a:noFill/>
            <a:miter lim="800000"/>
            <a:headEnd/>
            <a:tailEnd/>
          </a:ln>
        </p:spPr>
        <p:txBody>
          <a:bodyPr lIns="0" tIns="0" rIns="0" bIns="0"/>
          <a:lstStyle/>
          <a:p>
            <a:endParaRPr lang="it-IT"/>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fontAlgn="auto">
              <a:spcAft>
                <a:spcPts val="0"/>
              </a:spcAft>
              <a:defRPr/>
            </a:pPr>
            <a:r>
              <a:rPr lang="it-IT" spc="-15" dirty="0"/>
              <a:t>I</a:t>
            </a:r>
            <a:r>
              <a:rPr lang="it-IT" spc="-30" dirty="0">
                <a:latin typeface="Times New Roman"/>
                <a:cs typeface="Times New Roman"/>
              </a:rPr>
              <a:t> </a:t>
            </a:r>
            <a:r>
              <a:rPr lang="it-IT" spc="-15" dirty="0"/>
              <a:t>LIPI</a:t>
            </a:r>
            <a:r>
              <a:rPr lang="it-IT" spc="-20" dirty="0"/>
              <a:t>D</a:t>
            </a:r>
            <a:r>
              <a:rPr lang="it-IT" spc="-15" dirty="0"/>
              <a:t>I</a:t>
            </a:r>
            <a:r>
              <a:rPr lang="it-IT" spc="-40" dirty="0">
                <a:latin typeface="Times New Roman"/>
                <a:cs typeface="Times New Roman"/>
              </a:rPr>
              <a:t> </a:t>
            </a:r>
            <a:r>
              <a:rPr lang="it-IT" spc="-30" dirty="0"/>
              <a:t>D</a:t>
            </a:r>
            <a:r>
              <a:rPr lang="it-IT" spc="-15" dirty="0"/>
              <a:t>I</a:t>
            </a:r>
            <a:r>
              <a:rPr lang="it-IT" spc="-30" dirty="0">
                <a:latin typeface="Times New Roman"/>
                <a:cs typeface="Times New Roman"/>
              </a:rPr>
              <a:t> </a:t>
            </a:r>
            <a:r>
              <a:rPr lang="it-IT" spc="-20" dirty="0"/>
              <a:t>BA</a:t>
            </a:r>
            <a:r>
              <a:rPr lang="it-IT" spc="-35" dirty="0"/>
              <a:t>R</a:t>
            </a:r>
            <a:r>
              <a:rPr lang="it-IT" spc="-20" dirty="0"/>
              <a:t>RIE</a:t>
            </a:r>
            <a:r>
              <a:rPr lang="it-IT" spc="-35" dirty="0"/>
              <a:t>R</a:t>
            </a:r>
            <a:r>
              <a:rPr lang="it-IT" spc="-20" dirty="0"/>
              <a:t>A</a:t>
            </a:r>
            <a:r>
              <a:rPr lang="it-IT" spc="-5" dirty="0">
                <a:latin typeface="Times New Roman"/>
                <a:cs typeface="Times New Roman"/>
              </a:rPr>
              <a:t> </a:t>
            </a:r>
            <a:r>
              <a:rPr lang="it-IT" spc="-20" dirty="0"/>
              <a:t>DEL</a:t>
            </a:r>
            <a:r>
              <a:rPr lang="it-IT" spc="-10" dirty="0"/>
              <a:t>L</a:t>
            </a:r>
            <a:r>
              <a:rPr lang="it-IT" spc="-25" dirty="0"/>
              <a:t>O</a:t>
            </a:r>
            <a:r>
              <a:rPr lang="it-IT" spc="-30" dirty="0">
                <a:latin typeface="Times New Roman"/>
                <a:cs typeface="Times New Roman"/>
              </a:rPr>
              <a:t> </a:t>
            </a:r>
            <a:r>
              <a:rPr lang="it-IT" spc="-15" dirty="0"/>
              <a:t>S</a:t>
            </a:r>
            <a:r>
              <a:rPr lang="it-IT" spc="-20" dirty="0"/>
              <a:t>T</a:t>
            </a:r>
            <a:r>
              <a:rPr lang="it-IT" spc="-30" dirty="0"/>
              <a:t>R</a:t>
            </a:r>
            <a:r>
              <a:rPr lang="it-IT" spc="-20" dirty="0"/>
              <a:t>ATO</a:t>
            </a:r>
            <a:r>
              <a:rPr lang="it-IT" spc="5" dirty="0">
                <a:latin typeface="Times New Roman"/>
                <a:cs typeface="Times New Roman"/>
              </a:rPr>
              <a:t> </a:t>
            </a:r>
            <a:r>
              <a:rPr lang="it-IT" spc="-25" dirty="0"/>
              <a:t>CORNEO</a:t>
            </a:r>
            <a:endParaRPr lang="it-IT" dirty="0"/>
          </a:p>
        </p:txBody>
      </p:sp>
      <p:sp>
        <p:nvSpPr>
          <p:cNvPr id="174082" name="object 3"/>
          <p:cNvSpPr>
            <a:spLocks/>
          </p:cNvSpPr>
          <p:nvPr/>
        </p:nvSpPr>
        <p:spPr bwMode="auto">
          <a:xfrm>
            <a:off x="2755900" y="2960688"/>
            <a:ext cx="1917700" cy="2717800"/>
          </a:xfrm>
          <a:custGeom>
            <a:avLst/>
            <a:gdLst/>
            <a:ahLst/>
            <a:cxnLst>
              <a:cxn ang="0">
                <a:pos x="0" y="2717291"/>
              </a:cxn>
              <a:cxn ang="0">
                <a:pos x="1918715" y="2717291"/>
              </a:cxn>
              <a:cxn ang="0">
                <a:pos x="1918715" y="0"/>
              </a:cxn>
              <a:cxn ang="0">
                <a:pos x="0" y="0"/>
              </a:cxn>
              <a:cxn ang="0">
                <a:pos x="0" y="2717291"/>
              </a:cxn>
            </a:cxnLst>
            <a:rect l="0" t="0" r="r" b="b"/>
            <a:pathLst>
              <a:path w="1918970" h="2717800">
                <a:moveTo>
                  <a:pt x="0" y="2717291"/>
                </a:moveTo>
                <a:lnTo>
                  <a:pt x="1918715" y="2717291"/>
                </a:lnTo>
                <a:lnTo>
                  <a:pt x="1918715" y="0"/>
                </a:lnTo>
                <a:lnTo>
                  <a:pt x="0" y="0"/>
                </a:lnTo>
                <a:lnTo>
                  <a:pt x="0" y="2717291"/>
                </a:lnTo>
                <a:close/>
              </a:path>
            </a:pathLst>
          </a:custGeom>
          <a:solidFill>
            <a:srgbClr val="FFD5DD"/>
          </a:solidFill>
          <a:ln w="9525">
            <a:noFill/>
            <a:round/>
            <a:headEnd/>
            <a:tailEnd/>
          </a:ln>
        </p:spPr>
        <p:txBody>
          <a:bodyPr lIns="0" tIns="0" rIns="0" bIns="0"/>
          <a:lstStyle/>
          <a:p>
            <a:endParaRPr lang="it-IT"/>
          </a:p>
        </p:txBody>
      </p:sp>
      <p:sp>
        <p:nvSpPr>
          <p:cNvPr id="174083" name="object 4"/>
          <p:cNvSpPr>
            <a:spLocks/>
          </p:cNvSpPr>
          <p:nvPr/>
        </p:nvSpPr>
        <p:spPr bwMode="auto">
          <a:xfrm>
            <a:off x="2755900" y="2881313"/>
            <a:ext cx="1917700" cy="2797175"/>
          </a:xfrm>
          <a:custGeom>
            <a:avLst/>
            <a:gdLst/>
            <a:ahLst/>
            <a:cxnLst>
              <a:cxn ang="0">
                <a:pos x="0" y="2796539"/>
              </a:cxn>
              <a:cxn ang="0">
                <a:pos x="1918715" y="2796539"/>
              </a:cxn>
              <a:cxn ang="0">
                <a:pos x="1918715" y="0"/>
              </a:cxn>
              <a:cxn ang="0">
                <a:pos x="0" y="0"/>
              </a:cxn>
              <a:cxn ang="0">
                <a:pos x="0" y="2796539"/>
              </a:cxn>
            </a:cxnLst>
            <a:rect l="0" t="0" r="r" b="b"/>
            <a:pathLst>
              <a:path w="1918970" h="2796540">
                <a:moveTo>
                  <a:pt x="0" y="2796539"/>
                </a:moveTo>
                <a:lnTo>
                  <a:pt x="1918715" y="2796539"/>
                </a:lnTo>
                <a:lnTo>
                  <a:pt x="1918715" y="0"/>
                </a:lnTo>
                <a:lnTo>
                  <a:pt x="0" y="0"/>
                </a:lnTo>
                <a:lnTo>
                  <a:pt x="0" y="2796539"/>
                </a:lnTo>
                <a:close/>
              </a:path>
            </a:pathLst>
          </a:custGeom>
          <a:noFill/>
          <a:ln w="12191">
            <a:solidFill>
              <a:srgbClr val="000000"/>
            </a:solidFill>
            <a:round/>
            <a:headEnd/>
            <a:tailEnd/>
          </a:ln>
        </p:spPr>
        <p:txBody>
          <a:bodyPr lIns="0" tIns="0" rIns="0" bIns="0"/>
          <a:lstStyle/>
          <a:p>
            <a:endParaRPr lang="it-IT"/>
          </a:p>
        </p:txBody>
      </p:sp>
      <p:sp>
        <p:nvSpPr>
          <p:cNvPr id="174084" name="object 5"/>
          <p:cNvSpPr>
            <a:spLocks noChangeArrowheads="1"/>
          </p:cNvSpPr>
          <p:nvPr/>
        </p:nvSpPr>
        <p:spPr bwMode="auto">
          <a:xfrm>
            <a:off x="2693988" y="1712913"/>
            <a:ext cx="1984375" cy="4083050"/>
          </a:xfrm>
          <a:prstGeom prst="rect">
            <a:avLst/>
          </a:prstGeom>
          <a:blipFill dpi="0" rotWithShape="1">
            <a:blip r:embed="rId2"/>
            <a:srcRect/>
            <a:stretch>
              <a:fillRect/>
            </a:stretch>
          </a:blipFill>
          <a:ln w="9525">
            <a:noFill/>
            <a:miter lim="800000"/>
            <a:headEnd/>
            <a:tailEnd/>
          </a:ln>
        </p:spPr>
        <p:txBody>
          <a:bodyPr lIns="0" tIns="0" rIns="0" bIns="0"/>
          <a:lstStyle/>
          <a:p>
            <a:endParaRPr lang="it-IT"/>
          </a:p>
        </p:txBody>
      </p:sp>
      <p:sp>
        <p:nvSpPr>
          <p:cNvPr id="174085" name="object 6"/>
          <p:cNvSpPr>
            <a:spLocks/>
          </p:cNvSpPr>
          <p:nvPr/>
        </p:nvSpPr>
        <p:spPr bwMode="auto">
          <a:xfrm>
            <a:off x="669925" y="2668588"/>
            <a:ext cx="98425" cy="79375"/>
          </a:xfrm>
          <a:custGeom>
            <a:avLst/>
            <a:gdLst/>
            <a:ahLst/>
            <a:cxnLst>
              <a:cxn ang="0">
                <a:pos x="99059" y="79247"/>
              </a:cxn>
              <a:cxn ang="0">
                <a:pos x="0" y="0"/>
              </a:cxn>
            </a:cxnLst>
            <a:rect l="0" t="0" r="r" b="b"/>
            <a:pathLst>
              <a:path w="99059" h="79375">
                <a:moveTo>
                  <a:pt x="99059" y="79247"/>
                </a:moveTo>
                <a:lnTo>
                  <a:pt x="0" y="0"/>
                </a:lnTo>
              </a:path>
            </a:pathLst>
          </a:custGeom>
          <a:noFill/>
          <a:ln w="38099">
            <a:solidFill>
              <a:srgbClr val="2582C5"/>
            </a:solidFill>
            <a:round/>
            <a:headEnd/>
            <a:tailEnd/>
          </a:ln>
        </p:spPr>
        <p:txBody>
          <a:bodyPr lIns="0" tIns="0" rIns="0" bIns="0"/>
          <a:lstStyle/>
          <a:p>
            <a:endParaRPr lang="it-IT"/>
          </a:p>
        </p:txBody>
      </p:sp>
      <p:sp>
        <p:nvSpPr>
          <p:cNvPr id="174086" name="object 7"/>
          <p:cNvSpPr>
            <a:spLocks/>
          </p:cNvSpPr>
          <p:nvPr/>
        </p:nvSpPr>
        <p:spPr bwMode="auto">
          <a:xfrm>
            <a:off x="669925" y="2668588"/>
            <a:ext cx="98425" cy="79375"/>
          </a:xfrm>
          <a:custGeom>
            <a:avLst/>
            <a:gdLst/>
            <a:ahLst/>
            <a:cxnLst>
              <a:cxn ang="0">
                <a:pos x="99059" y="79247"/>
              </a:cxn>
              <a:cxn ang="0">
                <a:pos x="0" y="0"/>
              </a:cxn>
            </a:cxnLst>
            <a:rect l="0" t="0" r="r" b="b"/>
            <a:pathLst>
              <a:path w="99059" h="79375">
                <a:moveTo>
                  <a:pt x="99059" y="79247"/>
                </a:moveTo>
                <a:lnTo>
                  <a:pt x="0" y="0"/>
                </a:lnTo>
              </a:path>
            </a:pathLst>
          </a:custGeom>
          <a:noFill/>
          <a:ln w="38099">
            <a:solidFill>
              <a:srgbClr val="2582C5"/>
            </a:solidFill>
            <a:round/>
            <a:headEnd/>
            <a:tailEnd/>
          </a:ln>
        </p:spPr>
        <p:txBody>
          <a:bodyPr lIns="0" tIns="0" rIns="0" bIns="0"/>
          <a:lstStyle/>
          <a:p>
            <a:endParaRPr lang="it-IT"/>
          </a:p>
        </p:txBody>
      </p:sp>
      <p:sp>
        <p:nvSpPr>
          <p:cNvPr id="174087" name="object 8"/>
          <p:cNvSpPr>
            <a:spLocks/>
          </p:cNvSpPr>
          <p:nvPr/>
        </p:nvSpPr>
        <p:spPr bwMode="auto">
          <a:xfrm>
            <a:off x="768350" y="2668588"/>
            <a:ext cx="79375" cy="79375"/>
          </a:xfrm>
          <a:custGeom>
            <a:avLst/>
            <a:gdLst/>
            <a:ahLst/>
            <a:cxnLst>
              <a:cxn ang="0">
                <a:pos x="0" y="79247"/>
              </a:cxn>
              <a:cxn ang="0">
                <a:pos x="77723" y="0"/>
              </a:cxn>
            </a:cxnLst>
            <a:rect l="0" t="0" r="r" b="b"/>
            <a:pathLst>
              <a:path w="78105" h="79375">
                <a:moveTo>
                  <a:pt x="0" y="79247"/>
                </a:moveTo>
                <a:lnTo>
                  <a:pt x="77723" y="0"/>
                </a:lnTo>
              </a:path>
            </a:pathLst>
          </a:custGeom>
          <a:noFill/>
          <a:ln w="38099">
            <a:solidFill>
              <a:srgbClr val="2582C5"/>
            </a:solidFill>
            <a:round/>
            <a:headEnd/>
            <a:tailEnd/>
          </a:ln>
        </p:spPr>
        <p:txBody>
          <a:bodyPr lIns="0" tIns="0" rIns="0" bIns="0"/>
          <a:lstStyle/>
          <a:p>
            <a:endParaRPr lang="it-IT"/>
          </a:p>
        </p:txBody>
      </p:sp>
      <p:sp>
        <p:nvSpPr>
          <p:cNvPr id="174088" name="object 9"/>
          <p:cNvSpPr>
            <a:spLocks/>
          </p:cNvSpPr>
          <p:nvPr/>
        </p:nvSpPr>
        <p:spPr bwMode="auto">
          <a:xfrm>
            <a:off x="768350" y="2668588"/>
            <a:ext cx="79375" cy="79375"/>
          </a:xfrm>
          <a:custGeom>
            <a:avLst/>
            <a:gdLst/>
            <a:ahLst/>
            <a:cxnLst>
              <a:cxn ang="0">
                <a:pos x="0" y="79247"/>
              </a:cxn>
              <a:cxn ang="0">
                <a:pos x="77723" y="0"/>
              </a:cxn>
            </a:cxnLst>
            <a:rect l="0" t="0" r="r" b="b"/>
            <a:pathLst>
              <a:path w="78105" h="79375">
                <a:moveTo>
                  <a:pt x="0" y="79247"/>
                </a:moveTo>
                <a:lnTo>
                  <a:pt x="77723" y="0"/>
                </a:lnTo>
              </a:path>
            </a:pathLst>
          </a:custGeom>
          <a:noFill/>
          <a:ln w="38099">
            <a:solidFill>
              <a:srgbClr val="2582C5"/>
            </a:solidFill>
            <a:round/>
            <a:headEnd/>
            <a:tailEnd/>
          </a:ln>
        </p:spPr>
        <p:txBody>
          <a:bodyPr lIns="0" tIns="0" rIns="0" bIns="0"/>
          <a:lstStyle/>
          <a:p>
            <a:endParaRPr lang="it-IT"/>
          </a:p>
        </p:txBody>
      </p:sp>
      <p:sp>
        <p:nvSpPr>
          <p:cNvPr id="174089" name="object 10"/>
          <p:cNvSpPr>
            <a:spLocks/>
          </p:cNvSpPr>
          <p:nvPr/>
        </p:nvSpPr>
        <p:spPr bwMode="auto">
          <a:xfrm>
            <a:off x="846138" y="2668588"/>
            <a:ext cx="93662" cy="79375"/>
          </a:xfrm>
          <a:custGeom>
            <a:avLst/>
            <a:gdLst/>
            <a:ahLst/>
            <a:cxnLst>
              <a:cxn ang="0">
                <a:pos x="92963" y="79247"/>
              </a:cxn>
              <a:cxn ang="0">
                <a:pos x="0" y="0"/>
              </a:cxn>
            </a:cxnLst>
            <a:rect l="0" t="0" r="r" b="b"/>
            <a:pathLst>
              <a:path w="93344" h="79375">
                <a:moveTo>
                  <a:pt x="92963" y="79247"/>
                </a:moveTo>
                <a:lnTo>
                  <a:pt x="0" y="0"/>
                </a:lnTo>
              </a:path>
            </a:pathLst>
          </a:custGeom>
          <a:noFill/>
          <a:ln w="38099">
            <a:solidFill>
              <a:srgbClr val="2582C5"/>
            </a:solidFill>
            <a:round/>
            <a:headEnd/>
            <a:tailEnd/>
          </a:ln>
        </p:spPr>
        <p:txBody>
          <a:bodyPr lIns="0" tIns="0" rIns="0" bIns="0"/>
          <a:lstStyle/>
          <a:p>
            <a:endParaRPr lang="it-IT"/>
          </a:p>
        </p:txBody>
      </p:sp>
      <p:sp>
        <p:nvSpPr>
          <p:cNvPr id="174090" name="object 11"/>
          <p:cNvSpPr>
            <a:spLocks/>
          </p:cNvSpPr>
          <p:nvPr/>
        </p:nvSpPr>
        <p:spPr bwMode="auto">
          <a:xfrm>
            <a:off x="846138" y="2668588"/>
            <a:ext cx="93662" cy="79375"/>
          </a:xfrm>
          <a:custGeom>
            <a:avLst/>
            <a:gdLst/>
            <a:ahLst/>
            <a:cxnLst>
              <a:cxn ang="0">
                <a:pos x="92963" y="79247"/>
              </a:cxn>
              <a:cxn ang="0">
                <a:pos x="0" y="0"/>
              </a:cxn>
            </a:cxnLst>
            <a:rect l="0" t="0" r="r" b="b"/>
            <a:pathLst>
              <a:path w="93344" h="79375">
                <a:moveTo>
                  <a:pt x="92963" y="79247"/>
                </a:moveTo>
                <a:lnTo>
                  <a:pt x="0" y="0"/>
                </a:lnTo>
              </a:path>
            </a:pathLst>
          </a:custGeom>
          <a:noFill/>
          <a:ln w="38099">
            <a:solidFill>
              <a:srgbClr val="2582C5"/>
            </a:solidFill>
            <a:round/>
            <a:headEnd/>
            <a:tailEnd/>
          </a:ln>
        </p:spPr>
        <p:txBody>
          <a:bodyPr lIns="0" tIns="0" rIns="0" bIns="0"/>
          <a:lstStyle/>
          <a:p>
            <a:endParaRPr lang="it-IT"/>
          </a:p>
        </p:txBody>
      </p:sp>
      <p:sp>
        <p:nvSpPr>
          <p:cNvPr id="174091" name="object 12"/>
          <p:cNvSpPr>
            <a:spLocks/>
          </p:cNvSpPr>
          <p:nvPr/>
        </p:nvSpPr>
        <p:spPr bwMode="auto">
          <a:xfrm>
            <a:off x="939800" y="2668588"/>
            <a:ext cx="84138" cy="79375"/>
          </a:xfrm>
          <a:custGeom>
            <a:avLst/>
            <a:gdLst/>
            <a:ahLst/>
            <a:cxnLst>
              <a:cxn ang="0">
                <a:pos x="0" y="79247"/>
              </a:cxn>
              <a:cxn ang="0">
                <a:pos x="83819" y="0"/>
              </a:cxn>
            </a:cxnLst>
            <a:rect l="0" t="0" r="r" b="b"/>
            <a:pathLst>
              <a:path w="83819" h="79375">
                <a:moveTo>
                  <a:pt x="0" y="79247"/>
                </a:moveTo>
                <a:lnTo>
                  <a:pt x="83819" y="0"/>
                </a:lnTo>
              </a:path>
            </a:pathLst>
          </a:custGeom>
          <a:noFill/>
          <a:ln w="38099">
            <a:solidFill>
              <a:srgbClr val="2582C5"/>
            </a:solidFill>
            <a:round/>
            <a:headEnd/>
            <a:tailEnd/>
          </a:ln>
        </p:spPr>
        <p:txBody>
          <a:bodyPr lIns="0" tIns="0" rIns="0" bIns="0"/>
          <a:lstStyle/>
          <a:p>
            <a:endParaRPr lang="it-IT"/>
          </a:p>
        </p:txBody>
      </p:sp>
      <p:sp>
        <p:nvSpPr>
          <p:cNvPr id="174092" name="object 13"/>
          <p:cNvSpPr>
            <a:spLocks/>
          </p:cNvSpPr>
          <p:nvPr/>
        </p:nvSpPr>
        <p:spPr bwMode="auto">
          <a:xfrm>
            <a:off x="939800" y="2668588"/>
            <a:ext cx="84138" cy="79375"/>
          </a:xfrm>
          <a:custGeom>
            <a:avLst/>
            <a:gdLst/>
            <a:ahLst/>
            <a:cxnLst>
              <a:cxn ang="0">
                <a:pos x="0" y="79247"/>
              </a:cxn>
              <a:cxn ang="0">
                <a:pos x="83819" y="0"/>
              </a:cxn>
            </a:cxnLst>
            <a:rect l="0" t="0" r="r" b="b"/>
            <a:pathLst>
              <a:path w="83819" h="79375">
                <a:moveTo>
                  <a:pt x="0" y="79247"/>
                </a:moveTo>
                <a:lnTo>
                  <a:pt x="83819" y="0"/>
                </a:lnTo>
              </a:path>
            </a:pathLst>
          </a:custGeom>
          <a:noFill/>
          <a:ln w="38099">
            <a:solidFill>
              <a:srgbClr val="2582C5"/>
            </a:solidFill>
            <a:round/>
            <a:headEnd/>
            <a:tailEnd/>
          </a:ln>
        </p:spPr>
        <p:txBody>
          <a:bodyPr lIns="0" tIns="0" rIns="0" bIns="0"/>
          <a:lstStyle/>
          <a:p>
            <a:endParaRPr lang="it-IT"/>
          </a:p>
        </p:txBody>
      </p:sp>
      <p:sp>
        <p:nvSpPr>
          <p:cNvPr id="174093" name="object 14"/>
          <p:cNvSpPr>
            <a:spLocks/>
          </p:cNvSpPr>
          <p:nvPr/>
        </p:nvSpPr>
        <p:spPr bwMode="auto">
          <a:xfrm>
            <a:off x="1023938" y="2668588"/>
            <a:ext cx="93662" cy="79375"/>
          </a:xfrm>
          <a:custGeom>
            <a:avLst/>
            <a:gdLst/>
            <a:ahLst/>
            <a:cxnLst>
              <a:cxn ang="0">
                <a:pos x="94487" y="79247"/>
              </a:cxn>
              <a:cxn ang="0">
                <a:pos x="0" y="0"/>
              </a:cxn>
            </a:cxnLst>
            <a:rect l="0" t="0" r="r" b="b"/>
            <a:pathLst>
              <a:path w="94615" h="79375">
                <a:moveTo>
                  <a:pt x="94487" y="79247"/>
                </a:moveTo>
                <a:lnTo>
                  <a:pt x="0" y="0"/>
                </a:lnTo>
              </a:path>
            </a:pathLst>
          </a:custGeom>
          <a:noFill/>
          <a:ln w="38099">
            <a:solidFill>
              <a:srgbClr val="2582C5"/>
            </a:solidFill>
            <a:round/>
            <a:headEnd/>
            <a:tailEnd/>
          </a:ln>
        </p:spPr>
        <p:txBody>
          <a:bodyPr lIns="0" tIns="0" rIns="0" bIns="0"/>
          <a:lstStyle/>
          <a:p>
            <a:endParaRPr lang="it-IT"/>
          </a:p>
        </p:txBody>
      </p:sp>
      <p:sp>
        <p:nvSpPr>
          <p:cNvPr id="174094" name="object 15"/>
          <p:cNvSpPr>
            <a:spLocks/>
          </p:cNvSpPr>
          <p:nvPr/>
        </p:nvSpPr>
        <p:spPr bwMode="auto">
          <a:xfrm>
            <a:off x="1023938" y="2668588"/>
            <a:ext cx="93662" cy="79375"/>
          </a:xfrm>
          <a:custGeom>
            <a:avLst/>
            <a:gdLst/>
            <a:ahLst/>
            <a:cxnLst>
              <a:cxn ang="0">
                <a:pos x="94487" y="79247"/>
              </a:cxn>
              <a:cxn ang="0">
                <a:pos x="0" y="0"/>
              </a:cxn>
            </a:cxnLst>
            <a:rect l="0" t="0" r="r" b="b"/>
            <a:pathLst>
              <a:path w="94615" h="79375">
                <a:moveTo>
                  <a:pt x="94487" y="79247"/>
                </a:moveTo>
                <a:lnTo>
                  <a:pt x="0" y="0"/>
                </a:lnTo>
              </a:path>
            </a:pathLst>
          </a:custGeom>
          <a:noFill/>
          <a:ln w="38099">
            <a:solidFill>
              <a:srgbClr val="2582C5"/>
            </a:solidFill>
            <a:round/>
            <a:headEnd/>
            <a:tailEnd/>
          </a:ln>
        </p:spPr>
        <p:txBody>
          <a:bodyPr lIns="0" tIns="0" rIns="0" bIns="0"/>
          <a:lstStyle/>
          <a:p>
            <a:endParaRPr lang="it-IT"/>
          </a:p>
        </p:txBody>
      </p:sp>
      <p:sp>
        <p:nvSpPr>
          <p:cNvPr id="174095" name="object 16"/>
          <p:cNvSpPr>
            <a:spLocks/>
          </p:cNvSpPr>
          <p:nvPr/>
        </p:nvSpPr>
        <p:spPr bwMode="auto">
          <a:xfrm>
            <a:off x="1117600" y="2668588"/>
            <a:ext cx="80963" cy="79375"/>
          </a:xfrm>
          <a:custGeom>
            <a:avLst/>
            <a:gdLst/>
            <a:ahLst/>
            <a:cxnLst>
              <a:cxn ang="0">
                <a:pos x="0" y="79247"/>
              </a:cxn>
              <a:cxn ang="0">
                <a:pos x="80771" y="0"/>
              </a:cxn>
            </a:cxnLst>
            <a:rect l="0" t="0" r="r" b="b"/>
            <a:pathLst>
              <a:path w="81280" h="79375">
                <a:moveTo>
                  <a:pt x="0" y="79247"/>
                </a:moveTo>
                <a:lnTo>
                  <a:pt x="80771" y="0"/>
                </a:lnTo>
              </a:path>
            </a:pathLst>
          </a:custGeom>
          <a:noFill/>
          <a:ln w="38099">
            <a:solidFill>
              <a:srgbClr val="2582C5"/>
            </a:solidFill>
            <a:round/>
            <a:headEnd/>
            <a:tailEnd/>
          </a:ln>
        </p:spPr>
        <p:txBody>
          <a:bodyPr lIns="0" tIns="0" rIns="0" bIns="0"/>
          <a:lstStyle/>
          <a:p>
            <a:endParaRPr lang="it-IT"/>
          </a:p>
        </p:txBody>
      </p:sp>
      <p:sp>
        <p:nvSpPr>
          <p:cNvPr id="174096" name="object 17"/>
          <p:cNvSpPr>
            <a:spLocks/>
          </p:cNvSpPr>
          <p:nvPr/>
        </p:nvSpPr>
        <p:spPr bwMode="auto">
          <a:xfrm>
            <a:off x="1117600" y="2668588"/>
            <a:ext cx="80963" cy="79375"/>
          </a:xfrm>
          <a:custGeom>
            <a:avLst/>
            <a:gdLst/>
            <a:ahLst/>
            <a:cxnLst>
              <a:cxn ang="0">
                <a:pos x="0" y="79247"/>
              </a:cxn>
              <a:cxn ang="0">
                <a:pos x="80771" y="0"/>
              </a:cxn>
            </a:cxnLst>
            <a:rect l="0" t="0" r="r" b="b"/>
            <a:pathLst>
              <a:path w="81280" h="79375">
                <a:moveTo>
                  <a:pt x="0" y="79247"/>
                </a:moveTo>
                <a:lnTo>
                  <a:pt x="80771" y="0"/>
                </a:lnTo>
              </a:path>
            </a:pathLst>
          </a:custGeom>
          <a:noFill/>
          <a:ln w="38099">
            <a:solidFill>
              <a:srgbClr val="2582C5"/>
            </a:solidFill>
            <a:round/>
            <a:headEnd/>
            <a:tailEnd/>
          </a:ln>
        </p:spPr>
        <p:txBody>
          <a:bodyPr lIns="0" tIns="0" rIns="0" bIns="0"/>
          <a:lstStyle/>
          <a:p>
            <a:endParaRPr lang="it-IT"/>
          </a:p>
        </p:txBody>
      </p:sp>
      <p:sp>
        <p:nvSpPr>
          <p:cNvPr id="174097" name="object 18"/>
          <p:cNvSpPr>
            <a:spLocks/>
          </p:cNvSpPr>
          <p:nvPr/>
        </p:nvSpPr>
        <p:spPr bwMode="auto">
          <a:xfrm>
            <a:off x="1195388" y="2668588"/>
            <a:ext cx="98425" cy="79375"/>
          </a:xfrm>
          <a:custGeom>
            <a:avLst/>
            <a:gdLst/>
            <a:ahLst/>
            <a:cxnLst>
              <a:cxn ang="0">
                <a:pos x="97535" y="79247"/>
              </a:cxn>
              <a:cxn ang="0">
                <a:pos x="0" y="0"/>
              </a:cxn>
            </a:cxnLst>
            <a:rect l="0" t="0" r="r" b="b"/>
            <a:pathLst>
              <a:path w="97790" h="79375">
                <a:moveTo>
                  <a:pt x="97535" y="79247"/>
                </a:moveTo>
                <a:lnTo>
                  <a:pt x="0" y="0"/>
                </a:lnTo>
              </a:path>
            </a:pathLst>
          </a:custGeom>
          <a:noFill/>
          <a:ln w="38099">
            <a:solidFill>
              <a:srgbClr val="2582C5"/>
            </a:solidFill>
            <a:round/>
            <a:headEnd/>
            <a:tailEnd/>
          </a:ln>
        </p:spPr>
        <p:txBody>
          <a:bodyPr lIns="0" tIns="0" rIns="0" bIns="0"/>
          <a:lstStyle/>
          <a:p>
            <a:endParaRPr lang="it-IT"/>
          </a:p>
        </p:txBody>
      </p:sp>
      <p:sp>
        <p:nvSpPr>
          <p:cNvPr id="174098" name="object 19"/>
          <p:cNvSpPr>
            <a:spLocks/>
          </p:cNvSpPr>
          <p:nvPr/>
        </p:nvSpPr>
        <p:spPr bwMode="auto">
          <a:xfrm>
            <a:off x="1195388" y="2668588"/>
            <a:ext cx="98425" cy="79375"/>
          </a:xfrm>
          <a:custGeom>
            <a:avLst/>
            <a:gdLst/>
            <a:ahLst/>
            <a:cxnLst>
              <a:cxn ang="0">
                <a:pos x="97535" y="79247"/>
              </a:cxn>
              <a:cxn ang="0">
                <a:pos x="0" y="0"/>
              </a:cxn>
            </a:cxnLst>
            <a:rect l="0" t="0" r="r" b="b"/>
            <a:pathLst>
              <a:path w="97790" h="79375">
                <a:moveTo>
                  <a:pt x="97535" y="79247"/>
                </a:moveTo>
                <a:lnTo>
                  <a:pt x="0" y="0"/>
                </a:lnTo>
              </a:path>
            </a:pathLst>
          </a:custGeom>
          <a:noFill/>
          <a:ln w="38099">
            <a:solidFill>
              <a:srgbClr val="2582C5"/>
            </a:solidFill>
            <a:round/>
            <a:headEnd/>
            <a:tailEnd/>
          </a:ln>
        </p:spPr>
        <p:txBody>
          <a:bodyPr lIns="0" tIns="0" rIns="0" bIns="0"/>
          <a:lstStyle/>
          <a:p>
            <a:endParaRPr lang="it-IT"/>
          </a:p>
        </p:txBody>
      </p:sp>
      <p:sp>
        <p:nvSpPr>
          <p:cNvPr id="174099" name="object 20"/>
          <p:cNvSpPr>
            <a:spLocks/>
          </p:cNvSpPr>
          <p:nvPr/>
        </p:nvSpPr>
        <p:spPr bwMode="auto">
          <a:xfrm>
            <a:off x="1293813" y="2668588"/>
            <a:ext cx="77787" cy="79375"/>
          </a:xfrm>
          <a:custGeom>
            <a:avLst/>
            <a:gdLst/>
            <a:ahLst/>
            <a:cxnLst>
              <a:cxn ang="0">
                <a:pos x="0" y="79247"/>
              </a:cxn>
              <a:cxn ang="0">
                <a:pos x="77723" y="0"/>
              </a:cxn>
            </a:cxnLst>
            <a:rect l="0" t="0" r="r" b="b"/>
            <a:pathLst>
              <a:path w="78105" h="79375">
                <a:moveTo>
                  <a:pt x="0" y="79247"/>
                </a:moveTo>
                <a:lnTo>
                  <a:pt x="77723" y="0"/>
                </a:lnTo>
              </a:path>
            </a:pathLst>
          </a:custGeom>
          <a:noFill/>
          <a:ln w="38099">
            <a:solidFill>
              <a:srgbClr val="2582C5"/>
            </a:solidFill>
            <a:round/>
            <a:headEnd/>
            <a:tailEnd/>
          </a:ln>
        </p:spPr>
        <p:txBody>
          <a:bodyPr lIns="0" tIns="0" rIns="0" bIns="0"/>
          <a:lstStyle/>
          <a:p>
            <a:endParaRPr lang="it-IT"/>
          </a:p>
        </p:txBody>
      </p:sp>
      <p:sp>
        <p:nvSpPr>
          <p:cNvPr id="174100" name="object 21"/>
          <p:cNvSpPr>
            <a:spLocks/>
          </p:cNvSpPr>
          <p:nvPr/>
        </p:nvSpPr>
        <p:spPr bwMode="auto">
          <a:xfrm>
            <a:off x="1293813" y="2668588"/>
            <a:ext cx="77787" cy="79375"/>
          </a:xfrm>
          <a:custGeom>
            <a:avLst/>
            <a:gdLst/>
            <a:ahLst/>
            <a:cxnLst>
              <a:cxn ang="0">
                <a:pos x="0" y="79247"/>
              </a:cxn>
              <a:cxn ang="0">
                <a:pos x="77723" y="0"/>
              </a:cxn>
            </a:cxnLst>
            <a:rect l="0" t="0" r="r" b="b"/>
            <a:pathLst>
              <a:path w="78105" h="79375">
                <a:moveTo>
                  <a:pt x="0" y="79247"/>
                </a:moveTo>
                <a:lnTo>
                  <a:pt x="77723" y="0"/>
                </a:lnTo>
              </a:path>
            </a:pathLst>
          </a:custGeom>
          <a:noFill/>
          <a:ln w="38099">
            <a:solidFill>
              <a:srgbClr val="2582C5"/>
            </a:solidFill>
            <a:round/>
            <a:headEnd/>
            <a:tailEnd/>
          </a:ln>
        </p:spPr>
        <p:txBody>
          <a:bodyPr lIns="0" tIns="0" rIns="0" bIns="0"/>
          <a:lstStyle/>
          <a:p>
            <a:endParaRPr lang="it-IT"/>
          </a:p>
        </p:txBody>
      </p:sp>
      <p:sp>
        <p:nvSpPr>
          <p:cNvPr id="174101" name="object 22"/>
          <p:cNvSpPr>
            <a:spLocks/>
          </p:cNvSpPr>
          <p:nvPr/>
        </p:nvSpPr>
        <p:spPr bwMode="auto">
          <a:xfrm>
            <a:off x="1371600" y="2668588"/>
            <a:ext cx="93663" cy="79375"/>
          </a:xfrm>
          <a:custGeom>
            <a:avLst/>
            <a:gdLst/>
            <a:ahLst/>
            <a:cxnLst>
              <a:cxn ang="0">
                <a:pos x="94487" y="79247"/>
              </a:cxn>
              <a:cxn ang="0">
                <a:pos x="0" y="0"/>
              </a:cxn>
            </a:cxnLst>
            <a:rect l="0" t="0" r="r" b="b"/>
            <a:pathLst>
              <a:path w="94615" h="79375">
                <a:moveTo>
                  <a:pt x="94487" y="79247"/>
                </a:moveTo>
                <a:lnTo>
                  <a:pt x="0" y="0"/>
                </a:lnTo>
              </a:path>
            </a:pathLst>
          </a:custGeom>
          <a:noFill/>
          <a:ln w="38099">
            <a:solidFill>
              <a:srgbClr val="2582C5"/>
            </a:solidFill>
            <a:round/>
            <a:headEnd/>
            <a:tailEnd/>
          </a:ln>
        </p:spPr>
        <p:txBody>
          <a:bodyPr lIns="0" tIns="0" rIns="0" bIns="0"/>
          <a:lstStyle/>
          <a:p>
            <a:endParaRPr lang="it-IT"/>
          </a:p>
        </p:txBody>
      </p:sp>
      <p:sp>
        <p:nvSpPr>
          <p:cNvPr id="174102" name="object 23"/>
          <p:cNvSpPr>
            <a:spLocks/>
          </p:cNvSpPr>
          <p:nvPr/>
        </p:nvSpPr>
        <p:spPr bwMode="auto">
          <a:xfrm>
            <a:off x="1371600" y="2668588"/>
            <a:ext cx="93663" cy="79375"/>
          </a:xfrm>
          <a:custGeom>
            <a:avLst/>
            <a:gdLst/>
            <a:ahLst/>
            <a:cxnLst>
              <a:cxn ang="0">
                <a:pos x="94487" y="79247"/>
              </a:cxn>
              <a:cxn ang="0">
                <a:pos x="0" y="0"/>
              </a:cxn>
            </a:cxnLst>
            <a:rect l="0" t="0" r="r" b="b"/>
            <a:pathLst>
              <a:path w="94615" h="79375">
                <a:moveTo>
                  <a:pt x="94487" y="79247"/>
                </a:moveTo>
                <a:lnTo>
                  <a:pt x="0" y="0"/>
                </a:lnTo>
              </a:path>
            </a:pathLst>
          </a:custGeom>
          <a:noFill/>
          <a:ln w="38099">
            <a:solidFill>
              <a:srgbClr val="2582C5"/>
            </a:solidFill>
            <a:round/>
            <a:headEnd/>
            <a:tailEnd/>
          </a:ln>
        </p:spPr>
        <p:txBody>
          <a:bodyPr lIns="0" tIns="0" rIns="0" bIns="0"/>
          <a:lstStyle/>
          <a:p>
            <a:endParaRPr lang="it-IT"/>
          </a:p>
        </p:txBody>
      </p:sp>
      <p:sp>
        <p:nvSpPr>
          <p:cNvPr id="174103" name="object 24"/>
          <p:cNvSpPr>
            <a:spLocks/>
          </p:cNvSpPr>
          <p:nvPr/>
        </p:nvSpPr>
        <p:spPr bwMode="auto">
          <a:xfrm>
            <a:off x="1465263" y="2668588"/>
            <a:ext cx="84137" cy="79375"/>
          </a:xfrm>
          <a:custGeom>
            <a:avLst/>
            <a:gdLst/>
            <a:ahLst/>
            <a:cxnLst>
              <a:cxn ang="0">
                <a:pos x="0" y="79247"/>
              </a:cxn>
              <a:cxn ang="0">
                <a:pos x="83819" y="0"/>
              </a:cxn>
            </a:cxnLst>
            <a:rect l="0" t="0" r="r" b="b"/>
            <a:pathLst>
              <a:path w="83819" h="79375">
                <a:moveTo>
                  <a:pt x="0" y="79247"/>
                </a:moveTo>
                <a:lnTo>
                  <a:pt x="83819" y="0"/>
                </a:lnTo>
              </a:path>
            </a:pathLst>
          </a:custGeom>
          <a:noFill/>
          <a:ln w="38099">
            <a:solidFill>
              <a:srgbClr val="2582C5"/>
            </a:solidFill>
            <a:round/>
            <a:headEnd/>
            <a:tailEnd/>
          </a:ln>
        </p:spPr>
        <p:txBody>
          <a:bodyPr lIns="0" tIns="0" rIns="0" bIns="0"/>
          <a:lstStyle/>
          <a:p>
            <a:endParaRPr lang="it-IT"/>
          </a:p>
        </p:txBody>
      </p:sp>
      <p:sp>
        <p:nvSpPr>
          <p:cNvPr id="174104" name="object 25"/>
          <p:cNvSpPr>
            <a:spLocks/>
          </p:cNvSpPr>
          <p:nvPr/>
        </p:nvSpPr>
        <p:spPr bwMode="auto">
          <a:xfrm>
            <a:off x="1465263" y="2668588"/>
            <a:ext cx="84137" cy="79375"/>
          </a:xfrm>
          <a:custGeom>
            <a:avLst/>
            <a:gdLst/>
            <a:ahLst/>
            <a:cxnLst>
              <a:cxn ang="0">
                <a:pos x="0" y="79247"/>
              </a:cxn>
              <a:cxn ang="0">
                <a:pos x="83819" y="0"/>
              </a:cxn>
            </a:cxnLst>
            <a:rect l="0" t="0" r="r" b="b"/>
            <a:pathLst>
              <a:path w="83819" h="79375">
                <a:moveTo>
                  <a:pt x="0" y="79247"/>
                </a:moveTo>
                <a:lnTo>
                  <a:pt x="83819" y="0"/>
                </a:lnTo>
              </a:path>
            </a:pathLst>
          </a:custGeom>
          <a:noFill/>
          <a:ln w="38099">
            <a:solidFill>
              <a:srgbClr val="2582C5"/>
            </a:solidFill>
            <a:round/>
            <a:headEnd/>
            <a:tailEnd/>
          </a:ln>
        </p:spPr>
        <p:txBody>
          <a:bodyPr lIns="0" tIns="0" rIns="0" bIns="0"/>
          <a:lstStyle/>
          <a:p>
            <a:endParaRPr lang="it-IT"/>
          </a:p>
        </p:txBody>
      </p:sp>
      <p:sp>
        <p:nvSpPr>
          <p:cNvPr id="174105" name="object 26"/>
          <p:cNvSpPr>
            <a:spLocks/>
          </p:cNvSpPr>
          <p:nvPr/>
        </p:nvSpPr>
        <p:spPr bwMode="auto">
          <a:xfrm>
            <a:off x="1549400" y="2668588"/>
            <a:ext cx="98425" cy="79375"/>
          </a:xfrm>
          <a:custGeom>
            <a:avLst/>
            <a:gdLst/>
            <a:ahLst/>
            <a:cxnLst>
              <a:cxn ang="0">
                <a:pos x="99059" y="79247"/>
              </a:cxn>
              <a:cxn ang="0">
                <a:pos x="0" y="0"/>
              </a:cxn>
            </a:cxnLst>
            <a:rect l="0" t="0" r="r" b="b"/>
            <a:pathLst>
              <a:path w="99060" h="79375">
                <a:moveTo>
                  <a:pt x="99059" y="79247"/>
                </a:moveTo>
                <a:lnTo>
                  <a:pt x="0" y="0"/>
                </a:lnTo>
              </a:path>
            </a:pathLst>
          </a:custGeom>
          <a:noFill/>
          <a:ln w="38099">
            <a:solidFill>
              <a:srgbClr val="2582C5"/>
            </a:solidFill>
            <a:round/>
            <a:headEnd/>
            <a:tailEnd/>
          </a:ln>
        </p:spPr>
        <p:txBody>
          <a:bodyPr lIns="0" tIns="0" rIns="0" bIns="0"/>
          <a:lstStyle/>
          <a:p>
            <a:endParaRPr lang="it-IT"/>
          </a:p>
        </p:txBody>
      </p:sp>
      <p:sp>
        <p:nvSpPr>
          <p:cNvPr id="174106" name="object 27"/>
          <p:cNvSpPr>
            <a:spLocks/>
          </p:cNvSpPr>
          <p:nvPr/>
        </p:nvSpPr>
        <p:spPr bwMode="auto">
          <a:xfrm>
            <a:off x="1549400" y="2668588"/>
            <a:ext cx="98425" cy="79375"/>
          </a:xfrm>
          <a:custGeom>
            <a:avLst/>
            <a:gdLst/>
            <a:ahLst/>
            <a:cxnLst>
              <a:cxn ang="0">
                <a:pos x="99059" y="79247"/>
              </a:cxn>
              <a:cxn ang="0">
                <a:pos x="0" y="0"/>
              </a:cxn>
            </a:cxnLst>
            <a:rect l="0" t="0" r="r" b="b"/>
            <a:pathLst>
              <a:path w="99060" h="79375">
                <a:moveTo>
                  <a:pt x="99059" y="79247"/>
                </a:moveTo>
                <a:lnTo>
                  <a:pt x="0" y="0"/>
                </a:lnTo>
              </a:path>
            </a:pathLst>
          </a:custGeom>
          <a:noFill/>
          <a:ln w="38099">
            <a:solidFill>
              <a:srgbClr val="2582C5"/>
            </a:solidFill>
            <a:round/>
            <a:headEnd/>
            <a:tailEnd/>
          </a:ln>
        </p:spPr>
        <p:txBody>
          <a:bodyPr lIns="0" tIns="0" rIns="0" bIns="0"/>
          <a:lstStyle/>
          <a:p>
            <a:endParaRPr lang="it-IT"/>
          </a:p>
        </p:txBody>
      </p:sp>
      <p:sp>
        <p:nvSpPr>
          <p:cNvPr id="174107" name="object 28"/>
          <p:cNvSpPr>
            <a:spLocks/>
          </p:cNvSpPr>
          <p:nvPr/>
        </p:nvSpPr>
        <p:spPr bwMode="auto">
          <a:xfrm>
            <a:off x="1643063" y="2668588"/>
            <a:ext cx="82550" cy="79375"/>
          </a:xfrm>
          <a:custGeom>
            <a:avLst/>
            <a:gdLst/>
            <a:ahLst/>
            <a:cxnLst>
              <a:cxn ang="0">
                <a:pos x="0" y="79247"/>
              </a:cxn>
              <a:cxn ang="0">
                <a:pos x="82295" y="0"/>
              </a:cxn>
            </a:cxnLst>
            <a:rect l="0" t="0" r="r" b="b"/>
            <a:pathLst>
              <a:path w="82550" h="79375">
                <a:moveTo>
                  <a:pt x="0" y="79247"/>
                </a:moveTo>
                <a:lnTo>
                  <a:pt x="82295" y="0"/>
                </a:lnTo>
              </a:path>
            </a:pathLst>
          </a:custGeom>
          <a:noFill/>
          <a:ln w="38099">
            <a:solidFill>
              <a:srgbClr val="2582C5"/>
            </a:solidFill>
            <a:round/>
            <a:headEnd/>
            <a:tailEnd/>
          </a:ln>
        </p:spPr>
        <p:txBody>
          <a:bodyPr lIns="0" tIns="0" rIns="0" bIns="0"/>
          <a:lstStyle/>
          <a:p>
            <a:endParaRPr lang="it-IT"/>
          </a:p>
        </p:txBody>
      </p:sp>
      <p:sp>
        <p:nvSpPr>
          <p:cNvPr id="174108" name="object 29"/>
          <p:cNvSpPr>
            <a:spLocks/>
          </p:cNvSpPr>
          <p:nvPr/>
        </p:nvSpPr>
        <p:spPr bwMode="auto">
          <a:xfrm>
            <a:off x="1643063" y="2668588"/>
            <a:ext cx="82550" cy="79375"/>
          </a:xfrm>
          <a:custGeom>
            <a:avLst/>
            <a:gdLst/>
            <a:ahLst/>
            <a:cxnLst>
              <a:cxn ang="0">
                <a:pos x="0" y="79247"/>
              </a:cxn>
              <a:cxn ang="0">
                <a:pos x="82295" y="0"/>
              </a:cxn>
            </a:cxnLst>
            <a:rect l="0" t="0" r="r" b="b"/>
            <a:pathLst>
              <a:path w="82550" h="79375">
                <a:moveTo>
                  <a:pt x="0" y="79247"/>
                </a:moveTo>
                <a:lnTo>
                  <a:pt x="82295" y="0"/>
                </a:lnTo>
              </a:path>
            </a:pathLst>
          </a:custGeom>
          <a:noFill/>
          <a:ln w="38099">
            <a:solidFill>
              <a:srgbClr val="2582C5"/>
            </a:solidFill>
            <a:round/>
            <a:headEnd/>
            <a:tailEnd/>
          </a:ln>
        </p:spPr>
        <p:txBody>
          <a:bodyPr lIns="0" tIns="0" rIns="0" bIns="0"/>
          <a:lstStyle/>
          <a:p>
            <a:endParaRPr lang="it-IT"/>
          </a:p>
        </p:txBody>
      </p:sp>
      <p:sp>
        <p:nvSpPr>
          <p:cNvPr id="174109" name="object 30"/>
          <p:cNvSpPr>
            <a:spLocks/>
          </p:cNvSpPr>
          <p:nvPr/>
        </p:nvSpPr>
        <p:spPr bwMode="auto">
          <a:xfrm>
            <a:off x="1719263" y="2668588"/>
            <a:ext cx="101600" cy="79375"/>
          </a:xfrm>
          <a:custGeom>
            <a:avLst/>
            <a:gdLst/>
            <a:ahLst/>
            <a:cxnLst>
              <a:cxn ang="0">
                <a:pos x="100583" y="79247"/>
              </a:cxn>
              <a:cxn ang="0">
                <a:pos x="0" y="0"/>
              </a:cxn>
            </a:cxnLst>
            <a:rect l="0" t="0" r="r" b="b"/>
            <a:pathLst>
              <a:path w="100964" h="79375">
                <a:moveTo>
                  <a:pt x="100583" y="79247"/>
                </a:moveTo>
                <a:lnTo>
                  <a:pt x="0" y="0"/>
                </a:lnTo>
              </a:path>
            </a:pathLst>
          </a:custGeom>
          <a:noFill/>
          <a:ln w="38099">
            <a:solidFill>
              <a:srgbClr val="2582C5"/>
            </a:solidFill>
            <a:round/>
            <a:headEnd/>
            <a:tailEnd/>
          </a:ln>
        </p:spPr>
        <p:txBody>
          <a:bodyPr lIns="0" tIns="0" rIns="0" bIns="0"/>
          <a:lstStyle/>
          <a:p>
            <a:endParaRPr lang="it-IT"/>
          </a:p>
        </p:txBody>
      </p:sp>
      <p:sp>
        <p:nvSpPr>
          <p:cNvPr id="174110" name="object 31"/>
          <p:cNvSpPr>
            <a:spLocks/>
          </p:cNvSpPr>
          <p:nvPr/>
        </p:nvSpPr>
        <p:spPr bwMode="auto">
          <a:xfrm>
            <a:off x="1719263" y="2668588"/>
            <a:ext cx="101600" cy="79375"/>
          </a:xfrm>
          <a:custGeom>
            <a:avLst/>
            <a:gdLst/>
            <a:ahLst/>
            <a:cxnLst>
              <a:cxn ang="0">
                <a:pos x="100583" y="79247"/>
              </a:cxn>
              <a:cxn ang="0">
                <a:pos x="0" y="0"/>
              </a:cxn>
            </a:cxnLst>
            <a:rect l="0" t="0" r="r" b="b"/>
            <a:pathLst>
              <a:path w="100964" h="79375">
                <a:moveTo>
                  <a:pt x="100583" y="79247"/>
                </a:moveTo>
                <a:lnTo>
                  <a:pt x="0" y="0"/>
                </a:lnTo>
              </a:path>
            </a:pathLst>
          </a:custGeom>
          <a:noFill/>
          <a:ln w="38099">
            <a:solidFill>
              <a:srgbClr val="2582C5"/>
            </a:solidFill>
            <a:round/>
            <a:headEnd/>
            <a:tailEnd/>
          </a:ln>
        </p:spPr>
        <p:txBody>
          <a:bodyPr lIns="0" tIns="0" rIns="0" bIns="0"/>
          <a:lstStyle/>
          <a:p>
            <a:endParaRPr lang="it-IT"/>
          </a:p>
        </p:txBody>
      </p:sp>
      <p:sp>
        <p:nvSpPr>
          <p:cNvPr id="174111" name="object 32"/>
          <p:cNvSpPr>
            <a:spLocks/>
          </p:cNvSpPr>
          <p:nvPr/>
        </p:nvSpPr>
        <p:spPr bwMode="auto">
          <a:xfrm>
            <a:off x="1820863" y="2668588"/>
            <a:ext cx="77787" cy="79375"/>
          </a:xfrm>
          <a:custGeom>
            <a:avLst/>
            <a:gdLst/>
            <a:ahLst/>
            <a:cxnLst>
              <a:cxn ang="0">
                <a:pos x="0" y="79247"/>
              </a:cxn>
              <a:cxn ang="0">
                <a:pos x="77723" y="0"/>
              </a:cxn>
            </a:cxnLst>
            <a:rect l="0" t="0" r="r" b="b"/>
            <a:pathLst>
              <a:path w="78105" h="79375">
                <a:moveTo>
                  <a:pt x="0" y="79247"/>
                </a:moveTo>
                <a:lnTo>
                  <a:pt x="77723" y="0"/>
                </a:lnTo>
              </a:path>
            </a:pathLst>
          </a:custGeom>
          <a:noFill/>
          <a:ln w="38099">
            <a:solidFill>
              <a:srgbClr val="2582C5"/>
            </a:solidFill>
            <a:round/>
            <a:headEnd/>
            <a:tailEnd/>
          </a:ln>
        </p:spPr>
        <p:txBody>
          <a:bodyPr lIns="0" tIns="0" rIns="0" bIns="0"/>
          <a:lstStyle/>
          <a:p>
            <a:endParaRPr lang="it-IT"/>
          </a:p>
        </p:txBody>
      </p:sp>
      <p:sp>
        <p:nvSpPr>
          <p:cNvPr id="174112" name="object 33"/>
          <p:cNvSpPr>
            <a:spLocks/>
          </p:cNvSpPr>
          <p:nvPr/>
        </p:nvSpPr>
        <p:spPr bwMode="auto">
          <a:xfrm>
            <a:off x="1820863" y="2668588"/>
            <a:ext cx="77787" cy="79375"/>
          </a:xfrm>
          <a:custGeom>
            <a:avLst/>
            <a:gdLst/>
            <a:ahLst/>
            <a:cxnLst>
              <a:cxn ang="0">
                <a:pos x="0" y="79247"/>
              </a:cxn>
              <a:cxn ang="0">
                <a:pos x="77723" y="0"/>
              </a:cxn>
            </a:cxnLst>
            <a:rect l="0" t="0" r="r" b="b"/>
            <a:pathLst>
              <a:path w="78105" h="79375">
                <a:moveTo>
                  <a:pt x="0" y="79247"/>
                </a:moveTo>
                <a:lnTo>
                  <a:pt x="77723" y="0"/>
                </a:lnTo>
              </a:path>
            </a:pathLst>
          </a:custGeom>
          <a:noFill/>
          <a:ln w="38099">
            <a:solidFill>
              <a:srgbClr val="2582C5"/>
            </a:solidFill>
            <a:round/>
            <a:headEnd/>
            <a:tailEnd/>
          </a:ln>
        </p:spPr>
        <p:txBody>
          <a:bodyPr lIns="0" tIns="0" rIns="0" bIns="0"/>
          <a:lstStyle/>
          <a:p>
            <a:endParaRPr lang="it-IT"/>
          </a:p>
        </p:txBody>
      </p:sp>
      <p:sp>
        <p:nvSpPr>
          <p:cNvPr id="174113" name="object 34"/>
          <p:cNvSpPr>
            <a:spLocks/>
          </p:cNvSpPr>
          <p:nvPr/>
        </p:nvSpPr>
        <p:spPr bwMode="auto">
          <a:xfrm>
            <a:off x="1898650" y="2668588"/>
            <a:ext cx="92075" cy="79375"/>
          </a:xfrm>
          <a:custGeom>
            <a:avLst/>
            <a:gdLst/>
            <a:ahLst/>
            <a:cxnLst>
              <a:cxn ang="0">
                <a:pos x="92963" y="79247"/>
              </a:cxn>
              <a:cxn ang="0">
                <a:pos x="0" y="0"/>
              </a:cxn>
            </a:cxnLst>
            <a:rect l="0" t="0" r="r" b="b"/>
            <a:pathLst>
              <a:path w="93344" h="79375">
                <a:moveTo>
                  <a:pt x="92963" y="79247"/>
                </a:moveTo>
                <a:lnTo>
                  <a:pt x="0" y="0"/>
                </a:lnTo>
              </a:path>
            </a:pathLst>
          </a:custGeom>
          <a:noFill/>
          <a:ln w="38099">
            <a:solidFill>
              <a:srgbClr val="2582C5"/>
            </a:solidFill>
            <a:round/>
            <a:headEnd/>
            <a:tailEnd/>
          </a:ln>
        </p:spPr>
        <p:txBody>
          <a:bodyPr lIns="0" tIns="0" rIns="0" bIns="0"/>
          <a:lstStyle/>
          <a:p>
            <a:endParaRPr lang="it-IT"/>
          </a:p>
        </p:txBody>
      </p:sp>
      <p:sp>
        <p:nvSpPr>
          <p:cNvPr id="174114" name="object 35"/>
          <p:cNvSpPr>
            <a:spLocks/>
          </p:cNvSpPr>
          <p:nvPr/>
        </p:nvSpPr>
        <p:spPr bwMode="auto">
          <a:xfrm>
            <a:off x="1898650" y="2668588"/>
            <a:ext cx="92075" cy="79375"/>
          </a:xfrm>
          <a:custGeom>
            <a:avLst/>
            <a:gdLst/>
            <a:ahLst/>
            <a:cxnLst>
              <a:cxn ang="0">
                <a:pos x="92963" y="79247"/>
              </a:cxn>
              <a:cxn ang="0">
                <a:pos x="0" y="0"/>
              </a:cxn>
            </a:cxnLst>
            <a:rect l="0" t="0" r="r" b="b"/>
            <a:pathLst>
              <a:path w="93344" h="79375">
                <a:moveTo>
                  <a:pt x="92963" y="79247"/>
                </a:moveTo>
                <a:lnTo>
                  <a:pt x="0" y="0"/>
                </a:lnTo>
              </a:path>
            </a:pathLst>
          </a:custGeom>
          <a:noFill/>
          <a:ln w="38099">
            <a:solidFill>
              <a:srgbClr val="2582C5"/>
            </a:solidFill>
            <a:round/>
            <a:headEnd/>
            <a:tailEnd/>
          </a:ln>
        </p:spPr>
        <p:txBody>
          <a:bodyPr lIns="0" tIns="0" rIns="0" bIns="0"/>
          <a:lstStyle/>
          <a:p>
            <a:endParaRPr lang="it-IT"/>
          </a:p>
        </p:txBody>
      </p:sp>
      <p:sp>
        <p:nvSpPr>
          <p:cNvPr id="174115" name="object 36"/>
          <p:cNvSpPr>
            <a:spLocks/>
          </p:cNvSpPr>
          <p:nvPr/>
        </p:nvSpPr>
        <p:spPr bwMode="auto">
          <a:xfrm>
            <a:off x="1990725" y="2668588"/>
            <a:ext cx="84138" cy="79375"/>
          </a:xfrm>
          <a:custGeom>
            <a:avLst/>
            <a:gdLst/>
            <a:ahLst/>
            <a:cxnLst>
              <a:cxn ang="0">
                <a:pos x="0" y="79247"/>
              </a:cxn>
              <a:cxn ang="0">
                <a:pos x="83819" y="0"/>
              </a:cxn>
            </a:cxnLst>
            <a:rect l="0" t="0" r="r" b="b"/>
            <a:pathLst>
              <a:path w="83819" h="79375">
                <a:moveTo>
                  <a:pt x="0" y="79247"/>
                </a:moveTo>
                <a:lnTo>
                  <a:pt x="83819" y="0"/>
                </a:lnTo>
              </a:path>
            </a:pathLst>
          </a:custGeom>
          <a:noFill/>
          <a:ln w="38099">
            <a:solidFill>
              <a:srgbClr val="2582C5"/>
            </a:solidFill>
            <a:round/>
            <a:headEnd/>
            <a:tailEnd/>
          </a:ln>
        </p:spPr>
        <p:txBody>
          <a:bodyPr lIns="0" tIns="0" rIns="0" bIns="0"/>
          <a:lstStyle/>
          <a:p>
            <a:endParaRPr lang="it-IT"/>
          </a:p>
        </p:txBody>
      </p:sp>
      <p:sp>
        <p:nvSpPr>
          <p:cNvPr id="174116" name="object 37"/>
          <p:cNvSpPr>
            <a:spLocks/>
          </p:cNvSpPr>
          <p:nvPr/>
        </p:nvSpPr>
        <p:spPr bwMode="auto">
          <a:xfrm>
            <a:off x="2074863" y="2668588"/>
            <a:ext cx="93662" cy="79375"/>
          </a:xfrm>
          <a:custGeom>
            <a:avLst/>
            <a:gdLst/>
            <a:ahLst/>
            <a:cxnLst>
              <a:cxn ang="0">
                <a:pos x="92963" y="79247"/>
              </a:cxn>
              <a:cxn ang="0">
                <a:pos x="0" y="0"/>
              </a:cxn>
            </a:cxnLst>
            <a:rect l="0" t="0" r="r" b="b"/>
            <a:pathLst>
              <a:path w="93344" h="79375">
                <a:moveTo>
                  <a:pt x="92963" y="79247"/>
                </a:moveTo>
                <a:lnTo>
                  <a:pt x="0" y="0"/>
                </a:lnTo>
              </a:path>
            </a:pathLst>
          </a:custGeom>
          <a:noFill/>
          <a:ln w="38099">
            <a:solidFill>
              <a:srgbClr val="2582C5"/>
            </a:solidFill>
            <a:round/>
            <a:headEnd/>
            <a:tailEnd/>
          </a:ln>
        </p:spPr>
        <p:txBody>
          <a:bodyPr lIns="0" tIns="0" rIns="0" bIns="0"/>
          <a:lstStyle/>
          <a:p>
            <a:endParaRPr lang="it-IT"/>
          </a:p>
        </p:txBody>
      </p:sp>
      <p:sp>
        <p:nvSpPr>
          <p:cNvPr id="174117" name="object 38"/>
          <p:cNvSpPr>
            <a:spLocks/>
          </p:cNvSpPr>
          <p:nvPr/>
        </p:nvSpPr>
        <p:spPr bwMode="auto">
          <a:xfrm>
            <a:off x="2165350" y="2698750"/>
            <a:ext cx="31750" cy="53975"/>
          </a:xfrm>
          <a:custGeom>
            <a:avLst/>
            <a:gdLst/>
            <a:ahLst/>
            <a:cxnLst>
              <a:cxn ang="0">
                <a:pos x="0" y="54863"/>
              </a:cxn>
              <a:cxn ang="0">
                <a:pos x="32003" y="0"/>
              </a:cxn>
            </a:cxnLst>
            <a:rect l="0" t="0" r="r" b="b"/>
            <a:pathLst>
              <a:path w="32385" h="55244">
                <a:moveTo>
                  <a:pt x="0" y="54863"/>
                </a:moveTo>
                <a:lnTo>
                  <a:pt x="32003" y="0"/>
                </a:lnTo>
              </a:path>
            </a:pathLst>
          </a:custGeom>
          <a:noFill/>
          <a:ln w="38099">
            <a:solidFill>
              <a:srgbClr val="2582C5"/>
            </a:solidFill>
            <a:round/>
            <a:headEnd/>
            <a:tailEnd/>
          </a:ln>
        </p:spPr>
        <p:txBody>
          <a:bodyPr lIns="0" tIns="0" rIns="0" bIns="0"/>
          <a:lstStyle/>
          <a:p>
            <a:endParaRPr lang="it-IT"/>
          </a:p>
        </p:txBody>
      </p:sp>
      <p:sp>
        <p:nvSpPr>
          <p:cNvPr id="174118" name="object 39"/>
          <p:cNvSpPr>
            <a:spLocks/>
          </p:cNvSpPr>
          <p:nvPr/>
        </p:nvSpPr>
        <p:spPr bwMode="auto">
          <a:xfrm>
            <a:off x="2149475" y="2682875"/>
            <a:ext cx="25400" cy="46038"/>
          </a:xfrm>
          <a:custGeom>
            <a:avLst/>
            <a:gdLst/>
            <a:ahLst/>
            <a:cxnLst>
              <a:cxn ang="0">
                <a:pos x="0" y="45719"/>
              </a:cxn>
              <a:cxn ang="0">
                <a:pos x="24383" y="0"/>
              </a:cxn>
            </a:cxnLst>
            <a:rect l="0" t="0" r="r" b="b"/>
            <a:pathLst>
              <a:path w="24764" h="45719">
                <a:moveTo>
                  <a:pt x="0" y="45719"/>
                </a:moveTo>
                <a:lnTo>
                  <a:pt x="24383" y="0"/>
                </a:lnTo>
              </a:path>
            </a:pathLst>
          </a:custGeom>
          <a:noFill/>
          <a:ln w="38099">
            <a:solidFill>
              <a:srgbClr val="2582C5"/>
            </a:solidFill>
            <a:round/>
            <a:headEnd/>
            <a:tailEnd/>
          </a:ln>
        </p:spPr>
        <p:txBody>
          <a:bodyPr lIns="0" tIns="0" rIns="0" bIns="0"/>
          <a:lstStyle/>
          <a:p>
            <a:endParaRPr lang="it-IT"/>
          </a:p>
        </p:txBody>
      </p:sp>
      <p:sp>
        <p:nvSpPr>
          <p:cNvPr id="174119" name="object 40"/>
          <p:cNvSpPr>
            <a:spLocks/>
          </p:cNvSpPr>
          <p:nvPr/>
        </p:nvSpPr>
        <p:spPr bwMode="auto">
          <a:xfrm>
            <a:off x="2174875" y="2908300"/>
            <a:ext cx="84138" cy="68263"/>
          </a:xfrm>
          <a:custGeom>
            <a:avLst/>
            <a:gdLst/>
            <a:ahLst/>
            <a:cxnLst>
              <a:cxn ang="0">
                <a:pos x="0" y="0"/>
              </a:cxn>
              <a:cxn ang="0">
                <a:pos x="83819" y="68579"/>
              </a:cxn>
            </a:cxnLst>
            <a:rect l="0" t="0" r="r" b="b"/>
            <a:pathLst>
              <a:path w="83819" h="68580">
                <a:moveTo>
                  <a:pt x="0" y="0"/>
                </a:moveTo>
                <a:lnTo>
                  <a:pt x="83819" y="68579"/>
                </a:lnTo>
              </a:path>
            </a:pathLst>
          </a:custGeom>
          <a:noFill/>
          <a:ln w="38099">
            <a:solidFill>
              <a:srgbClr val="A7FCFE"/>
            </a:solidFill>
            <a:round/>
            <a:headEnd/>
            <a:tailEnd/>
          </a:ln>
        </p:spPr>
        <p:txBody>
          <a:bodyPr lIns="0" tIns="0" rIns="0" bIns="0"/>
          <a:lstStyle/>
          <a:p>
            <a:endParaRPr lang="it-IT"/>
          </a:p>
        </p:txBody>
      </p:sp>
      <p:sp>
        <p:nvSpPr>
          <p:cNvPr id="174120" name="object 41"/>
          <p:cNvSpPr>
            <a:spLocks/>
          </p:cNvSpPr>
          <p:nvPr/>
        </p:nvSpPr>
        <p:spPr bwMode="auto">
          <a:xfrm>
            <a:off x="2174875" y="2908300"/>
            <a:ext cx="84138" cy="68263"/>
          </a:xfrm>
          <a:custGeom>
            <a:avLst/>
            <a:gdLst/>
            <a:ahLst/>
            <a:cxnLst>
              <a:cxn ang="0">
                <a:pos x="0" y="0"/>
              </a:cxn>
              <a:cxn ang="0">
                <a:pos x="83819" y="68579"/>
              </a:cxn>
            </a:cxnLst>
            <a:rect l="0" t="0" r="r" b="b"/>
            <a:pathLst>
              <a:path w="83819" h="68580">
                <a:moveTo>
                  <a:pt x="0" y="0"/>
                </a:moveTo>
                <a:lnTo>
                  <a:pt x="83819" y="68579"/>
                </a:lnTo>
              </a:path>
            </a:pathLst>
          </a:custGeom>
          <a:noFill/>
          <a:ln w="38099">
            <a:solidFill>
              <a:srgbClr val="A7FCFE"/>
            </a:solidFill>
            <a:round/>
            <a:headEnd/>
            <a:tailEnd/>
          </a:ln>
        </p:spPr>
        <p:txBody>
          <a:bodyPr lIns="0" tIns="0" rIns="0" bIns="0"/>
          <a:lstStyle/>
          <a:p>
            <a:endParaRPr lang="it-IT"/>
          </a:p>
        </p:txBody>
      </p:sp>
      <p:sp>
        <p:nvSpPr>
          <p:cNvPr id="174121" name="object 42"/>
          <p:cNvSpPr>
            <a:spLocks/>
          </p:cNvSpPr>
          <p:nvPr/>
        </p:nvSpPr>
        <p:spPr bwMode="auto">
          <a:xfrm>
            <a:off x="2252663" y="2908300"/>
            <a:ext cx="100012" cy="68263"/>
          </a:xfrm>
          <a:custGeom>
            <a:avLst/>
            <a:gdLst/>
            <a:ahLst/>
            <a:cxnLst>
              <a:cxn ang="0">
                <a:pos x="99059" y="0"/>
              </a:cxn>
              <a:cxn ang="0">
                <a:pos x="0" y="68579"/>
              </a:cxn>
            </a:cxnLst>
            <a:rect l="0" t="0" r="r" b="b"/>
            <a:pathLst>
              <a:path w="99060" h="68580">
                <a:moveTo>
                  <a:pt x="99059" y="0"/>
                </a:moveTo>
                <a:lnTo>
                  <a:pt x="0" y="68579"/>
                </a:lnTo>
              </a:path>
            </a:pathLst>
          </a:custGeom>
          <a:noFill/>
          <a:ln w="38099">
            <a:solidFill>
              <a:srgbClr val="A7FCFE"/>
            </a:solidFill>
            <a:round/>
            <a:headEnd/>
            <a:tailEnd/>
          </a:ln>
        </p:spPr>
        <p:txBody>
          <a:bodyPr lIns="0" tIns="0" rIns="0" bIns="0"/>
          <a:lstStyle/>
          <a:p>
            <a:endParaRPr lang="it-IT"/>
          </a:p>
        </p:txBody>
      </p:sp>
      <p:sp>
        <p:nvSpPr>
          <p:cNvPr id="174122" name="object 43"/>
          <p:cNvSpPr>
            <a:spLocks/>
          </p:cNvSpPr>
          <p:nvPr/>
        </p:nvSpPr>
        <p:spPr bwMode="auto">
          <a:xfrm>
            <a:off x="2252663" y="2908300"/>
            <a:ext cx="100012" cy="68263"/>
          </a:xfrm>
          <a:custGeom>
            <a:avLst/>
            <a:gdLst/>
            <a:ahLst/>
            <a:cxnLst>
              <a:cxn ang="0">
                <a:pos x="99059" y="0"/>
              </a:cxn>
              <a:cxn ang="0">
                <a:pos x="0" y="68579"/>
              </a:cxn>
            </a:cxnLst>
            <a:rect l="0" t="0" r="r" b="b"/>
            <a:pathLst>
              <a:path w="99060" h="68580">
                <a:moveTo>
                  <a:pt x="99059" y="0"/>
                </a:moveTo>
                <a:lnTo>
                  <a:pt x="0" y="68579"/>
                </a:lnTo>
              </a:path>
            </a:pathLst>
          </a:custGeom>
          <a:noFill/>
          <a:ln w="38099">
            <a:solidFill>
              <a:srgbClr val="A7FCFE"/>
            </a:solidFill>
            <a:round/>
            <a:headEnd/>
            <a:tailEnd/>
          </a:ln>
        </p:spPr>
        <p:txBody>
          <a:bodyPr lIns="0" tIns="0" rIns="0" bIns="0"/>
          <a:lstStyle/>
          <a:p>
            <a:endParaRPr lang="it-IT"/>
          </a:p>
        </p:txBody>
      </p:sp>
      <p:sp>
        <p:nvSpPr>
          <p:cNvPr id="174123" name="object 44"/>
          <p:cNvSpPr>
            <a:spLocks/>
          </p:cNvSpPr>
          <p:nvPr/>
        </p:nvSpPr>
        <p:spPr bwMode="auto">
          <a:xfrm>
            <a:off x="2346325" y="2908300"/>
            <a:ext cx="44450" cy="30163"/>
          </a:xfrm>
          <a:custGeom>
            <a:avLst/>
            <a:gdLst/>
            <a:ahLst/>
            <a:cxnLst>
              <a:cxn ang="0">
                <a:pos x="0" y="0"/>
              </a:cxn>
              <a:cxn ang="0">
                <a:pos x="44195" y="30479"/>
              </a:cxn>
            </a:cxnLst>
            <a:rect l="0" t="0" r="r" b="b"/>
            <a:pathLst>
              <a:path w="44450" h="30480">
                <a:moveTo>
                  <a:pt x="0" y="0"/>
                </a:moveTo>
                <a:lnTo>
                  <a:pt x="44195" y="30479"/>
                </a:lnTo>
              </a:path>
            </a:pathLst>
          </a:custGeom>
          <a:noFill/>
          <a:ln w="38099">
            <a:solidFill>
              <a:srgbClr val="A7FCFE"/>
            </a:solidFill>
            <a:round/>
            <a:headEnd/>
            <a:tailEnd/>
          </a:ln>
        </p:spPr>
        <p:txBody>
          <a:bodyPr lIns="0" tIns="0" rIns="0" bIns="0"/>
          <a:lstStyle/>
          <a:p>
            <a:endParaRPr lang="it-IT"/>
          </a:p>
        </p:txBody>
      </p:sp>
      <p:sp>
        <p:nvSpPr>
          <p:cNvPr id="174124" name="object 45"/>
          <p:cNvSpPr>
            <a:spLocks/>
          </p:cNvSpPr>
          <p:nvPr/>
        </p:nvSpPr>
        <p:spPr bwMode="auto">
          <a:xfrm>
            <a:off x="2257425" y="2981325"/>
            <a:ext cx="0" cy="82550"/>
          </a:xfrm>
          <a:custGeom>
            <a:avLst/>
            <a:gdLst/>
            <a:ahLst/>
            <a:cxnLst>
              <a:cxn ang="0">
                <a:pos x="0" y="0"/>
              </a:cxn>
              <a:cxn ang="0">
                <a:pos x="0" y="82295"/>
              </a:cxn>
            </a:cxnLst>
            <a:rect l="0" t="0" r="r" b="b"/>
            <a:pathLst>
              <a:path h="82550">
                <a:moveTo>
                  <a:pt x="0" y="0"/>
                </a:moveTo>
                <a:lnTo>
                  <a:pt x="0" y="82295"/>
                </a:lnTo>
              </a:path>
            </a:pathLst>
          </a:custGeom>
          <a:noFill/>
          <a:ln w="38099">
            <a:solidFill>
              <a:srgbClr val="A7FCFE"/>
            </a:solidFill>
            <a:round/>
            <a:headEnd/>
            <a:tailEnd/>
          </a:ln>
        </p:spPr>
        <p:txBody>
          <a:bodyPr lIns="0" tIns="0" rIns="0" bIns="0"/>
          <a:lstStyle/>
          <a:p>
            <a:endParaRPr lang="it-IT"/>
          </a:p>
        </p:txBody>
      </p:sp>
      <p:sp>
        <p:nvSpPr>
          <p:cNvPr id="174125" name="object 46"/>
          <p:cNvSpPr>
            <a:spLocks/>
          </p:cNvSpPr>
          <p:nvPr/>
        </p:nvSpPr>
        <p:spPr bwMode="auto">
          <a:xfrm>
            <a:off x="2262188" y="3068638"/>
            <a:ext cx="36512" cy="28575"/>
          </a:xfrm>
          <a:custGeom>
            <a:avLst/>
            <a:gdLst/>
            <a:ahLst/>
            <a:cxnLst>
              <a:cxn ang="0">
                <a:pos x="0" y="0"/>
              </a:cxn>
              <a:cxn ang="0">
                <a:pos x="36575" y="28955"/>
              </a:cxn>
            </a:cxnLst>
            <a:rect l="0" t="0" r="r" b="b"/>
            <a:pathLst>
              <a:path w="36830" h="29210">
                <a:moveTo>
                  <a:pt x="0" y="0"/>
                </a:moveTo>
                <a:lnTo>
                  <a:pt x="36575" y="28955"/>
                </a:lnTo>
              </a:path>
            </a:pathLst>
          </a:custGeom>
          <a:noFill/>
          <a:ln w="38099">
            <a:solidFill>
              <a:srgbClr val="A7FCFE"/>
            </a:solidFill>
            <a:round/>
            <a:headEnd/>
            <a:tailEnd/>
          </a:ln>
        </p:spPr>
        <p:txBody>
          <a:bodyPr lIns="0" tIns="0" rIns="0" bIns="0"/>
          <a:lstStyle/>
          <a:p>
            <a:endParaRPr lang="it-IT"/>
          </a:p>
        </p:txBody>
      </p:sp>
      <p:sp>
        <p:nvSpPr>
          <p:cNvPr id="174126" name="object 47"/>
          <p:cNvSpPr>
            <a:spLocks/>
          </p:cNvSpPr>
          <p:nvPr/>
        </p:nvSpPr>
        <p:spPr bwMode="auto">
          <a:xfrm>
            <a:off x="1828800" y="3059113"/>
            <a:ext cx="76200" cy="85725"/>
          </a:xfrm>
          <a:custGeom>
            <a:avLst/>
            <a:gdLst/>
            <a:ahLst/>
            <a:cxnLst>
              <a:cxn ang="0">
                <a:pos x="0" y="85343"/>
              </a:cxn>
              <a:cxn ang="0">
                <a:pos x="76199" y="0"/>
              </a:cxn>
            </a:cxnLst>
            <a:rect l="0" t="0" r="r" b="b"/>
            <a:pathLst>
              <a:path w="76200" h="85725">
                <a:moveTo>
                  <a:pt x="0" y="85343"/>
                </a:moveTo>
                <a:lnTo>
                  <a:pt x="76199" y="0"/>
                </a:lnTo>
              </a:path>
            </a:pathLst>
          </a:custGeom>
          <a:noFill/>
          <a:ln w="38099">
            <a:solidFill>
              <a:srgbClr val="A7FCFE"/>
            </a:solidFill>
            <a:round/>
            <a:headEnd/>
            <a:tailEnd/>
          </a:ln>
        </p:spPr>
        <p:txBody>
          <a:bodyPr lIns="0" tIns="0" rIns="0" bIns="0"/>
          <a:lstStyle/>
          <a:p>
            <a:endParaRPr lang="it-IT"/>
          </a:p>
        </p:txBody>
      </p:sp>
      <p:sp>
        <p:nvSpPr>
          <p:cNvPr id="174127" name="object 48"/>
          <p:cNvSpPr>
            <a:spLocks/>
          </p:cNvSpPr>
          <p:nvPr/>
        </p:nvSpPr>
        <p:spPr bwMode="auto">
          <a:xfrm>
            <a:off x="1905000" y="3059113"/>
            <a:ext cx="100013" cy="85725"/>
          </a:xfrm>
          <a:custGeom>
            <a:avLst/>
            <a:gdLst/>
            <a:ahLst/>
            <a:cxnLst>
              <a:cxn ang="0">
                <a:pos x="100583" y="85343"/>
              </a:cxn>
              <a:cxn ang="0">
                <a:pos x="0" y="0"/>
              </a:cxn>
            </a:cxnLst>
            <a:rect l="0" t="0" r="r" b="b"/>
            <a:pathLst>
              <a:path w="100964" h="85725">
                <a:moveTo>
                  <a:pt x="100583" y="85343"/>
                </a:moveTo>
                <a:lnTo>
                  <a:pt x="0" y="0"/>
                </a:lnTo>
              </a:path>
            </a:pathLst>
          </a:custGeom>
          <a:noFill/>
          <a:ln w="38099">
            <a:solidFill>
              <a:srgbClr val="A7FCFE"/>
            </a:solidFill>
            <a:round/>
            <a:headEnd/>
            <a:tailEnd/>
          </a:ln>
        </p:spPr>
        <p:txBody>
          <a:bodyPr lIns="0" tIns="0" rIns="0" bIns="0"/>
          <a:lstStyle/>
          <a:p>
            <a:endParaRPr lang="it-IT"/>
          </a:p>
        </p:txBody>
      </p:sp>
      <p:sp>
        <p:nvSpPr>
          <p:cNvPr id="174128" name="object 49"/>
          <p:cNvSpPr>
            <a:spLocks/>
          </p:cNvSpPr>
          <p:nvPr/>
        </p:nvSpPr>
        <p:spPr bwMode="auto">
          <a:xfrm>
            <a:off x="2005013" y="3059113"/>
            <a:ext cx="77787" cy="85725"/>
          </a:xfrm>
          <a:custGeom>
            <a:avLst/>
            <a:gdLst/>
            <a:ahLst/>
            <a:cxnLst>
              <a:cxn ang="0">
                <a:pos x="0" y="85343"/>
              </a:cxn>
              <a:cxn ang="0">
                <a:pos x="77723" y="0"/>
              </a:cxn>
            </a:cxnLst>
            <a:rect l="0" t="0" r="r" b="b"/>
            <a:pathLst>
              <a:path w="78105" h="85725">
                <a:moveTo>
                  <a:pt x="0" y="85343"/>
                </a:moveTo>
                <a:lnTo>
                  <a:pt x="77723" y="0"/>
                </a:lnTo>
              </a:path>
            </a:pathLst>
          </a:custGeom>
          <a:noFill/>
          <a:ln w="38099">
            <a:solidFill>
              <a:srgbClr val="A7FCFE"/>
            </a:solidFill>
            <a:round/>
            <a:headEnd/>
            <a:tailEnd/>
          </a:ln>
        </p:spPr>
        <p:txBody>
          <a:bodyPr lIns="0" tIns="0" rIns="0" bIns="0"/>
          <a:lstStyle/>
          <a:p>
            <a:endParaRPr lang="it-IT"/>
          </a:p>
        </p:txBody>
      </p:sp>
      <p:sp>
        <p:nvSpPr>
          <p:cNvPr id="174129" name="object 50"/>
          <p:cNvSpPr>
            <a:spLocks/>
          </p:cNvSpPr>
          <p:nvPr/>
        </p:nvSpPr>
        <p:spPr bwMode="auto">
          <a:xfrm>
            <a:off x="2082800" y="3059113"/>
            <a:ext cx="93663" cy="85725"/>
          </a:xfrm>
          <a:custGeom>
            <a:avLst/>
            <a:gdLst/>
            <a:ahLst/>
            <a:cxnLst>
              <a:cxn ang="0">
                <a:pos x="92963" y="85343"/>
              </a:cxn>
              <a:cxn ang="0">
                <a:pos x="0" y="0"/>
              </a:cxn>
            </a:cxnLst>
            <a:rect l="0" t="0" r="r" b="b"/>
            <a:pathLst>
              <a:path w="93344" h="85725">
                <a:moveTo>
                  <a:pt x="92963" y="85343"/>
                </a:moveTo>
                <a:lnTo>
                  <a:pt x="0" y="0"/>
                </a:lnTo>
              </a:path>
            </a:pathLst>
          </a:custGeom>
          <a:noFill/>
          <a:ln w="38099">
            <a:solidFill>
              <a:srgbClr val="A7FCFE"/>
            </a:solidFill>
            <a:round/>
            <a:headEnd/>
            <a:tailEnd/>
          </a:ln>
        </p:spPr>
        <p:txBody>
          <a:bodyPr lIns="0" tIns="0" rIns="0" bIns="0"/>
          <a:lstStyle/>
          <a:p>
            <a:endParaRPr lang="it-IT"/>
          </a:p>
        </p:txBody>
      </p:sp>
      <p:sp>
        <p:nvSpPr>
          <p:cNvPr id="174130" name="object 51"/>
          <p:cNvSpPr>
            <a:spLocks/>
          </p:cNvSpPr>
          <p:nvPr/>
        </p:nvSpPr>
        <p:spPr bwMode="auto">
          <a:xfrm>
            <a:off x="2168525" y="3068638"/>
            <a:ext cx="93663" cy="66675"/>
          </a:xfrm>
          <a:custGeom>
            <a:avLst/>
            <a:gdLst/>
            <a:ahLst/>
            <a:cxnLst>
              <a:cxn ang="0">
                <a:pos x="94487" y="0"/>
              </a:cxn>
              <a:cxn ang="0">
                <a:pos x="0" y="67055"/>
              </a:cxn>
            </a:cxnLst>
            <a:rect l="0" t="0" r="r" b="b"/>
            <a:pathLst>
              <a:path w="94614" h="67310">
                <a:moveTo>
                  <a:pt x="94487" y="0"/>
                </a:moveTo>
                <a:lnTo>
                  <a:pt x="0" y="67055"/>
                </a:lnTo>
              </a:path>
            </a:pathLst>
          </a:custGeom>
          <a:noFill/>
          <a:ln w="38099">
            <a:solidFill>
              <a:srgbClr val="A7FCFE"/>
            </a:solidFill>
            <a:round/>
            <a:headEnd/>
            <a:tailEnd/>
          </a:ln>
        </p:spPr>
        <p:txBody>
          <a:bodyPr lIns="0" tIns="0" rIns="0" bIns="0"/>
          <a:lstStyle/>
          <a:p>
            <a:endParaRPr lang="it-IT"/>
          </a:p>
        </p:txBody>
      </p:sp>
      <p:sp>
        <p:nvSpPr>
          <p:cNvPr id="174131" name="object 52"/>
          <p:cNvSpPr>
            <a:spLocks/>
          </p:cNvSpPr>
          <p:nvPr/>
        </p:nvSpPr>
        <p:spPr bwMode="auto">
          <a:xfrm>
            <a:off x="1479550" y="3059113"/>
            <a:ext cx="76200" cy="85725"/>
          </a:xfrm>
          <a:custGeom>
            <a:avLst/>
            <a:gdLst/>
            <a:ahLst/>
            <a:cxnLst>
              <a:cxn ang="0">
                <a:pos x="0" y="85343"/>
              </a:cxn>
              <a:cxn ang="0">
                <a:pos x="76199" y="0"/>
              </a:cxn>
            </a:cxnLst>
            <a:rect l="0" t="0" r="r" b="b"/>
            <a:pathLst>
              <a:path w="76200" h="85725">
                <a:moveTo>
                  <a:pt x="0" y="85343"/>
                </a:moveTo>
                <a:lnTo>
                  <a:pt x="76199" y="0"/>
                </a:lnTo>
              </a:path>
            </a:pathLst>
          </a:custGeom>
          <a:noFill/>
          <a:ln w="38099">
            <a:solidFill>
              <a:srgbClr val="A7FCFE"/>
            </a:solidFill>
            <a:round/>
            <a:headEnd/>
            <a:tailEnd/>
          </a:ln>
        </p:spPr>
        <p:txBody>
          <a:bodyPr lIns="0" tIns="0" rIns="0" bIns="0"/>
          <a:lstStyle/>
          <a:p>
            <a:endParaRPr lang="it-IT"/>
          </a:p>
        </p:txBody>
      </p:sp>
      <p:sp>
        <p:nvSpPr>
          <p:cNvPr id="174132" name="object 53"/>
          <p:cNvSpPr>
            <a:spLocks/>
          </p:cNvSpPr>
          <p:nvPr/>
        </p:nvSpPr>
        <p:spPr bwMode="auto">
          <a:xfrm>
            <a:off x="1479550" y="3059113"/>
            <a:ext cx="76200" cy="85725"/>
          </a:xfrm>
          <a:custGeom>
            <a:avLst/>
            <a:gdLst/>
            <a:ahLst/>
            <a:cxnLst>
              <a:cxn ang="0">
                <a:pos x="0" y="85343"/>
              </a:cxn>
              <a:cxn ang="0">
                <a:pos x="76199" y="0"/>
              </a:cxn>
            </a:cxnLst>
            <a:rect l="0" t="0" r="r" b="b"/>
            <a:pathLst>
              <a:path w="76200" h="85725">
                <a:moveTo>
                  <a:pt x="0" y="85343"/>
                </a:moveTo>
                <a:lnTo>
                  <a:pt x="76199" y="0"/>
                </a:lnTo>
              </a:path>
            </a:pathLst>
          </a:custGeom>
          <a:noFill/>
          <a:ln w="38099">
            <a:solidFill>
              <a:srgbClr val="A7FCFE"/>
            </a:solidFill>
            <a:round/>
            <a:headEnd/>
            <a:tailEnd/>
          </a:ln>
        </p:spPr>
        <p:txBody>
          <a:bodyPr lIns="0" tIns="0" rIns="0" bIns="0"/>
          <a:lstStyle/>
          <a:p>
            <a:endParaRPr lang="it-IT"/>
          </a:p>
        </p:txBody>
      </p:sp>
      <p:sp>
        <p:nvSpPr>
          <p:cNvPr id="174133" name="object 54"/>
          <p:cNvSpPr>
            <a:spLocks/>
          </p:cNvSpPr>
          <p:nvPr/>
        </p:nvSpPr>
        <p:spPr bwMode="auto">
          <a:xfrm>
            <a:off x="1555750" y="3059113"/>
            <a:ext cx="100013" cy="85725"/>
          </a:xfrm>
          <a:custGeom>
            <a:avLst/>
            <a:gdLst/>
            <a:ahLst/>
            <a:cxnLst>
              <a:cxn ang="0">
                <a:pos x="100583" y="85343"/>
              </a:cxn>
              <a:cxn ang="0">
                <a:pos x="0" y="0"/>
              </a:cxn>
            </a:cxnLst>
            <a:rect l="0" t="0" r="r" b="b"/>
            <a:pathLst>
              <a:path w="100964" h="85725">
                <a:moveTo>
                  <a:pt x="100583" y="85343"/>
                </a:moveTo>
                <a:lnTo>
                  <a:pt x="0" y="0"/>
                </a:lnTo>
              </a:path>
            </a:pathLst>
          </a:custGeom>
          <a:noFill/>
          <a:ln w="38099">
            <a:solidFill>
              <a:srgbClr val="A7FCFE"/>
            </a:solidFill>
            <a:round/>
            <a:headEnd/>
            <a:tailEnd/>
          </a:ln>
        </p:spPr>
        <p:txBody>
          <a:bodyPr lIns="0" tIns="0" rIns="0" bIns="0"/>
          <a:lstStyle/>
          <a:p>
            <a:endParaRPr lang="it-IT"/>
          </a:p>
        </p:txBody>
      </p:sp>
      <p:sp>
        <p:nvSpPr>
          <p:cNvPr id="174134" name="object 55"/>
          <p:cNvSpPr>
            <a:spLocks/>
          </p:cNvSpPr>
          <p:nvPr/>
        </p:nvSpPr>
        <p:spPr bwMode="auto">
          <a:xfrm>
            <a:off x="1555750" y="3059113"/>
            <a:ext cx="100013" cy="85725"/>
          </a:xfrm>
          <a:custGeom>
            <a:avLst/>
            <a:gdLst/>
            <a:ahLst/>
            <a:cxnLst>
              <a:cxn ang="0">
                <a:pos x="100583" y="85343"/>
              </a:cxn>
              <a:cxn ang="0">
                <a:pos x="0" y="0"/>
              </a:cxn>
            </a:cxnLst>
            <a:rect l="0" t="0" r="r" b="b"/>
            <a:pathLst>
              <a:path w="100964" h="85725">
                <a:moveTo>
                  <a:pt x="100583" y="85343"/>
                </a:moveTo>
                <a:lnTo>
                  <a:pt x="0" y="0"/>
                </a:lnTo>
              </a:path>
            </a:pathLst>
          </a:custGeom>
          <a:noFill/>
          <a:ln w="38099">
            <a:solidFill>
              <a:srgbClr val="A7FCFE"/>
            </a:solidFill>
            <a:round/>
            <a:headEnd/>
            <a:tailEnd/>
          </a:ln>
        </p:spPr>
        <p:txBody>
          <a:bodyPr lIns="0" tIns="0" rIns="0" bIns="0"/>
          <a:lstStyle/>
          <a:p>
            <a:endParaRPr lang="it-IT"/>
          </a:p>
        </p:txBody>
      </p:sp>
      <p:sp>
        <p:nvSpPr>
          <p:cNvPr id="174135" name="object 56"/>
          <p:cNvSpPr>
            <a:spLocks/>
          </p:cNvSpPr>
          <p:nvPr/>
        </p:nvSpPr>
        <p:spPr bwMode="auto">
          <a:xfrm>
            <a:off x="1655763" y="3059113"/>
            <a:ext cx="77787" cy="85725"/>
          </a:xfrm>
          <a:custGeom>
            <a:avLst/>
            <a:gdLst/>
            <a:ahLst/>
            <a:cxnLst>
              <a:cxn ang="0">
                <a:pos x="0" y="85343"/>
              </a:cxn>
              <a:cxn ang="0">
                <a:pos x="77723" y="0"/>
              </a:cxn>
            </a:cxnLst>
            <a:rect l="0" t="0" r="r" b="b"/>
            <a:pathLst>
              <a:path w="78105" h="85725">
                <a:moveTo>
                  <a:pt x="0" y="85343"/>
                </a:moveTo>
                <a:lnTo>
                  <a:pt x="77723" y="0"/>
                </a:lnTo>
              </a:path>
            </a:pathLst>
          </a:custGeom>
          <a:noFill/>
          <a:ln w="38099">
            <a:solidFill>
              <a:srgbClr val="A7FCFE"/>
            </a:solidFill>
            <a:round/>
            <a:headEnd/>
            <a:tailEnd/>
          </a:ln>
        </p:spPr>
        <p:txBody>
          <a:bodyPr lIns="0" tIns="0" rIns="0" bIns="0"/>
          <a:lstStyle/>
          <a:p>
            <a:endParaRPr lang="it-IT"/>
          </a:p>
        </p:txBody>
      </p:sp>
      <p:sp>
        <p:nvSpPr>
          <p:cNvPr id="174136" name="object 57"/>
          <p:cNvSpPr>
            <a:spLocks/>
          </p:cNvSpPr>
          <p:nvPr/>
        </p:nvSpPr>
        <p:spPr bwMode="auto">
          <a:xfrm>
            <a:off x="1655763" y="3059113"/>
            <a:ext cx="77787" cy="85725"/>
          </a:xfrm>
          <a:custGeom>
            <a:avLst/>
            <a:gdLst/>
            <a:ahLst/>
            <a:cxnLst>
              <a:cxn ang="0">
                <a:pos x="0" y="85343"/>
              </a:cxn>
              <a:cxn ang="0">
                <a:pos x="77723" y="0"/>
              </a:cxn>
            </a:cxnLst>
            <a:rect l="0" t="0" r="r" b="b"/>
            <a:pathLst>
              <a:path w="78105" h="85725">
                <a:moveTo>
                  <a:pt x="0" y="85343"/>
                </a:moveTo>
                <a:lnTo>
                  <a:pt x="77723" y="0"/>
                </a:lnTo>
              </a:path>
            </a:pathLst>
          </a:custGeom>
          <a:noFill/>
          <a:ln w="38099">
            <a:solidFill>
              <a:srgbClr val="A7FCFE"/>
            </a:solidFill>
            <a:round/>
            <a:headEnd/>
            <a:tailEnd/>
          </a:ln>
        </p:spPr>
        <p:txBody>
          <a:bodyPr lIns="0" tIns="0" rIns="0" bIns="0"/>
          <a:lstStyle/>
          <a:p>
            <a:endParaRPr lang="it-IT"/>
          </a:p>
        </p:txBody>
      </p:sp>
      <p:sp>
        <p:nvSpPr>
          <p:cNvPr id="174137" name="object 58"/>
          <p:cNvSpPr>
            <a:spLocks/>
          </p:cNvSpPr>
          <p:nvPr/>
        </p:nvSpPr>
        <p:spPr bwMode="auto">
          <a:xfrm>
            <a:off x="1733550" y="3059113"/>
            <a:ext cx="95250" cy="85725"/>
          </a:xfrm>
          <a:custGeom>
            <a:avLst/>
            <a:gdLst/>
            <a:ahLst/>
            <a:cxnLst>
              <a:cxn ang="0">
                <a:pos x="94487" y="85343"/>
              </a:cxn>
              <a:cxn ang="0">
                <a:pos x="0" y="0"/>
              </a:cxn>
            </a:cxnLst>
            <a:rect l="0" t="0" r="r" b="b"/>
            <a:pathLst>
              <a:path w="94614" h="85725">
                <a:moveTo>
                  <a:pt x="94487" y="85343"/>
                </a:moveTo>
                <a:lnTo>
                  <a:pt x="0" y="0"/>
                </a:lnTo>
              </a:path>
            </a:pathLst>
          </a:custGeom>
          <a:noFill/>
          <a:ln w="38099">
            <a:solidFill>
              <a:srgbClr val="A7FCFE"/>
            </a:solidFill>
            <a:round/>
            <a:headEnd/>
            <a:tailEnd/>
          </a:ln>
        </p:spPr>
        <p:txBody>
          <a:bodyPr lIns="0" tIns="0" rIns="0" bIns="0"/>
          <a:lstStyle/>
          <a:p>
            <a:endParaRPr lang="it-IT"/>
          </a:p>
        </p:txBody>
      </p:sp>
      <p:sp>
        <p:nvSpPr>
          <p:cNvPr id="174138" name="object 59"/>
          <p:cNvSpPr>
            <a:spLocks/>
          </p:cNvSpPr>
          <p:nvPr/>
        </p:nvSpPr>
        <p:spPr bwMode="auto">
          <a:xfrm>
            <a:off x="1733550" y="3059113"/>
            <a:ext cx="95250" cy="85725"/>
          </a:xfrm>
          <a:custGeom>
            <a:avLst/>
            <a:gdLst/>
            <a:ahLst/>
            <a:cxnLst>
              <a:cxn ang="0">
                <a:pos x="94487" y="85343"/>
              </a:cxn>
              <a:cxn ang="0">
                <a:pos x="0" y="0"/>
              </a:cxn>
            </a:cxnLst>
            <a:rect l="0" t="0" r="r" b="b"/>
            <a:pathLst>
              <a:path w="94614" h="85725">
                <a:moveTo>
                  <a:pt x="94487" y="85343"/>
                </a:moveTo>
                <a:lnTo>
                  <a:pt x="0" y="0"/>
                </a:lnTo>
              </a:path>
            </a:pathLst>
          </a:custGeom>
          <a:noFill/>
          <a:ln w="38099">
            <a:solidFill>
              <a:srgbClr val="A7FCFE"/>
            </a:solidFill>
            <a:round/>
            <a:headEnd/>
            <a:tailEnd/>
          </a:ln>
        </p:spPr>
        <p:txBody>
          <a:bodyPr lIns="0" tIns="0" rIns="0" bIns="0"/>
          <a:lstStyle/>
          <a:p>
            <a:endParaRPr lang="it-IT"/>
          </a:p>
        </p:txBody>
      </p:sp>
      <p:sp>
        <p:nvSpPr>
          <p:cNvPr id="174139" name="object 60"/>
          <p:cNvSpPr>
            <a:spLocks/>
          </p:cNvSpPr>
          <p:nvPr/>
        </p:nvSpPr>
        <p:spPr bwMode="auto">
          <a:xfrm>
            <a:off x="1130300" y="3059113"/>
            <a:ext cx="82550" cy="85725"/>
          </a:xfrm>
          <a:custGeom>
            <a:avLst/>
            <a:gdLst/>
            <a:ahLst/>
            <a:cxnLst>
              <a:cxn ang="0">
                <a:pos x="0" y="85343"/>
              </a:cxn>
              <a:cxn ang="0">
                <a:pos x="82295" y="0"/>
              </a:cxn>
            </a:cxnLst>
            <a:rect l="0" t="0" r="r" b="b"/>
            <a:pathLst>
              <a:path w="82550" h="85725">
                <a:moveTo>
                  <a:pt x="0" y="85343"/>
                </a:moveTo>
                <a:lnTo>
                  <a:pt x="82295" y="0"/>
                </a:lnTo>
              </a:path>
            </a:pathLst>
          </a:custGeom>
          <a:noFill/>
          <a:ln w="38099">
            <a:solidFill>
              <a:srgbClr val="A7FCFE"/>
            </a:solidFill>
            <a:round/>
            <a:headEnd/>
            <a:tailEnd/>
          </a:ln>
        </p:spPr>
        <p:txBody>
          <a:bodyPr lIns="0" tIns="0" rIns="0" bIns="0"/>
          <a:lstStyle/>
          <a:p>
            <a:endParaRPr lang="it-IT"/>
          </a:p>
        </p:txBody>
      </p:sp>
      <p:sp>
        <p:nvSpPr>
          <p:cNvPr id="174140" name="object 61"/>
          <p:cNvSpPr>
            <a:spLocks/>
          </p:cNvSpPr>
          <p:nvPr/>
        </p:nvSpPr>
        <p:spPr bwMode="auto">
          <a:xfrm>
            <a:off x="1130300" y="3059113"/>
            <a:ext cx="82550" cy="85725"/>
          </a:xfrm>
          <a:custGeom>
            <a:avLst/>
            <a:gdLst/>
            <a:ahLst/>
            <a:cxnLst>
              <a:cxn ang="0">
                <a:pos x="0" y="85343"/>
              </a:cxn>
              <a:cxn ang="0">
                <a:pos x="82295" y="0"/>
              </a:cxn>
            </a:cxnLst>
            <a:rect l="0" t="0" r="r" b="b"/>
            <a:pathLst>
              <a:path w="82550" h="85725">
                <a:moveTo>
                  <a:pt x="0" y="85343"/>
                </a:moveTo>
                <a:lnTo>
                  <a:pt x="82295" y="0"/>
                </a:lnTo>
              </a:path>
            </a:pathLst>
          </a:custGeom>
          <a:noFill/>
          <a:ln w="38099">
            <a:solidFill>
              <a:srgbClr val="A7FCFE"/>
            </a:solidFill>
            <a:round/>
            <a:headEnd/>
            <a:tailEnd/>
          </a:ln>
        </p:spPr>
        <p:txBody>
          <a:bodyPr lIns="0" tIns="0" rIns="0" bIns="0"/>
          <a:lstStyle/>
          <a:p>
            <a:endParaRPr lang="it-IT"/>
          </a:p>
        </p:txBody>
      </p:sp>
      <p:sp>
        <p:nvSpPr>
          <p:cNvPr id="174141" name="object 62"/>
          <p:cNvSpPr>
            <a:spLocks/>
          </p:cNvSpPr>
          <p:nvPr/>
        </p:nvSpPr>
        <p:spPr bwMode="auto">
          <a:xfrm>
            <a:off x="1208088" y="3059113"/>
            <a:ext cx="98425" cy="85725"/>
          </a:xfrm>
          <a:custGeom>
            <a:avLst/>
            <a:gdLst/>
            <a:ahLst/>
            <a:cxnLst>
              <a:cxn ang="0">
                <a:pos x="99059" y="85343"/>
              </a:cxn>
              <a:cxn ang="0">
                <a:pos x="0" y="0"/>
              </a:cxn>
            </a:cxnLst>
            <a:rect l="0" t="0" r="r" b="b"/>
            <a:pathLst>
              <a:path w="99059" h="85725">
                <a:moveTo>
                  <a:pt x="99059" y="85343"/>
                </a:moveTo>
                <a:lnTo>
                  <a:pt x="0" y="0"/>
                </a:lnTo>
              </a:path>
            </a:pathLst>
          </a:custGeom>
          <a:noFill/>
          <a:ln w="38099">
            <a:solidFill>
              <a:srgbClr val="A7FCFE"/>
            </a:solidFill>
            <a:round/>
            <a:headEnd/>
            <a:tailEnd/>
          </a:ln>
        </p:spPr>
        <p:txBody>
          <a:bodyPr lIns="0" tIns="0" rIns="0" bIns="0"/>
          <a:lstStyle/>
          <a:p>
            <a:endParaRPr lang="it-IT"/>
          </a:p>
        </p:txBody>
      </p:sp>
      <p:sp>
        <p:nvSpPr>
          <p:cNvPr id="174142" name="object 63"/>
          <p:cNvSpPr>
            <a:spLocks/>
          </p:cNvSpPr>
          <p:nvPr/>
        </p:nvSpPr>
        <p:spPr bwMode="auto">
          <a:xfrm>
            <a:off x="1208088" y="3059113"/>
            <a:ext cx="98425" cy="85725"/>
          </a:xfrm>
          <a:custGeom>
            <a:avLst/>
            <a:gdLst/>
            <a:ahLst/>
            <a:cxnLst>
              <a:cxn ang="0">
                <a:pos x="99059" y="85343"/>
              </a:cxn>
              <a:cxn ang="0">
                <a:pos x="0" y="0"/>
              </a:cxn>
            </a:cxnLst>
            <a:rect l="0" t="0" r="r" b="b"/>
            <a:pathLst>
              <a:path w="99059" h="85725">
                <a:moveTo>
                  <a:pt x="99059" y="85343"/>
                </a:moveTo>
                <a:lnTo>
                  <a:pt x="0" y="0"/>
                </a:lnTo>
              </a:path>
            </a:pathLst>
          </a:custGeom>
          <a:noFill/>
          <a:ln w="38099">
            <a:solidFill>
              <a:srgbClr val="A7FCFE"/>
            </a:solidFill>
            <a:round/>
            <a:headEnd/>
            <a:tailEnd/>
          </a:ln>
        </p:spPr>
        <p:txBody>
          <a:bodyPr lIns="0" tIns="0" rIns="0" bIns="0"/>
          <a:lstStyle/>
          <a:p>
            <a:endParaRPr lang="it-IT"/>
          </a:p>
        </p:txBody>
      </p:sp>
      <p:sp>
        <p:nvSpPr>
          <p:cNvPr id="174143" name="object 64"/>
          <p:cNvSpPr>
            <a:spLocks/>
          </p:cNvSpPr>
          <p:nvPr/>
        </p:nvSpPr>
        <p:spPr bwMode="auto">
          <a:xfrm>
            <a:off x="1306513" y="3059113"/>
            <a:ext cx="77787" cy="85725"/>
          </a:xfrm>
          <a:custGeom>
            <a:avLst/>
            <a:gdLst/>
            <a:ahLst/>
            <a:cxnLst>
              <a:cxn ang="0">
                <a:pos x="0" y="85343"/>
              </a:cxn>
              <a:cxn ang="0">
                <a:pos x="77723" y="0"/>
              </a:cxn>
            </a:cxnLst>
            <a:rect l="0" t="0" r="r" b="b"/>
            <a:pathLst>
              <a:path w="78105" h="85725">
                <a:moveTo>
                  <a:pt x="0" y="85343"/>
                </a:moveTo>
                <a:lnTo>
                  <a:pt x="77723" y="0"/>
                </a:lnTo>
              </a:path>
            </a:pathLst>
          </a:custGeom>
          <a:noFill/>
          <a:ln w="38099">
            <a:solidFill>
              <a:srgbClr val="A7FCFE"/>
            </a:solidFill>
            <a:round/>
            <a:headEnd/>
            <a:tailEnd/>
          </a:ln>
        </p:spPr>
        <p:txBody>
          <a:bodyPr lIns="0" tIns="0" rIns="0" bIns="0"/>
          <a:lstStyle/>
          <a:p>
            <a:endParaRPr lang="it-IT"/>
          </a:p>
        </p:txBody>
      </p:sp>
      <p:sp>
        <p:nvSpPr>
          <p:cNvPr id="174144" name="object 65"/>
          <p:cNvSpPr>
            <a:spLocks/>
          </p:cNvSpPr>
          <p:nvPr/>
        </p:nvSpPr>
        <p:spPr bwMode="auto">
          <a:xfrm>
            <a:off x="1384300" y="3059113"/>
            <a:ext cx="95250" cy="85725"/>
          </a:xfrm>
          <a:custGeom>
            <a:avLst/>
            <a:gdLst/>
            <a:ahLst/>
            <a:cxnLst>
              <a:cxn ang="0">
                <a:pos x="94487" y="85343"/>
              </a:cxn>
              <a:cxn ang="0">
                <a:pos x="0" y="0"/>
              </a:cxn>
            </a:cxnLst>
            <a:rect l="0" t="0" r="r" b="b"/>
            <a:pathLst>
              <a:path w="94615" h="85725">
                <a:moveTo>
                  <a:pt x="94487" y="85343"/>
                </a:moveTo>
                <a:lnTo>
                  <a:pt x="0" y="0"/>
                </a:lnTo>
              </a:path>
            </a:pathLst>
          </a:custGeom>
          <a:noFill/>
          <a:ln w="38099">
            <a:solidFill>
              <a:srgbClr val="A7FCFE"/>
            </a:solidFill>
            <a:round/>
            <a:headEnd/>
            <a:tailEnd/>
          </a:ln>
        </p:spPr>
        <p:txBody>
          <a:bodyPr lIns="0" tIns="0" rIns="0" bIns="0"/>
          <a:lstStyle/>
          <a:p>
            <a:endParaRPr lang="it-IT"/>
          </a:p>
        </p:txBody>
      </p:sp>
      <p:sp>
        <p:nvSpPr>
          <p:cNvPr id="174145" name="object 66"/>
          <p:cNvSpPr>
            <a:spLocks/>
          </p:cNvSpPr>
          <p:nvPr/>
        </p:nvSpPr>
        <p:spPr bwMode="auto">
          <a:xfrm>
            <a:off x="952500" y="3059113"/>
            <a:ext cx="84138" cy="85725"/>
          </a:xfrm>
          <a:custGeom>
            <a:avLst/>
            <a:gdLst/>
            <a:ahLst/>
            <a:cxnLst>
              <a:cxn ang="0">
                <a:pos x="0" y="85343"/>
              </a:cxn>
              <a:cxn ang="0">
                <a:pos x="83819" y="0"/>
              </a:cxn>
            </a:cxnLst>
            <a:rect l="0" t="0" r="r" b="b"/>
            <a:pathLst>
              <a:path w="83819" h="85725">
                <a:moveTo>
                  <a:pt x="0" y="85343"/>
                </a:moveTo>
                <a:lnTo>
                  <a:pt x="83819" y="0"/>
                </a:lnTo>
              </a:path>
            </a:pathLst>
          </a:custGeom>
          <a:noFill/>
          <a:ln w="38099">
            <a:solidFill>
              <a:srgbClr val="A7FCFE"/>
            </a:solidFill>
            <a:round/>
            <a:headEnd/>
            <a:tailEnd/>
          </a:ln>
        </p:spPr>
        <p:txBody>
          <a:bodyPr lIns="0" tIns="0" rIns="0" bIns="0"/>
          <a:lstStyle/>
          <a:p>
            <a:endParaRPr lang="it-IT"/>
          </a:p>
        </p:txBody>
      </p:sp>
      <p:sp>
        <p:nvSpPr>
          <p:cNvPr id="174146" name="object 67"/>
          <p:cNvSpPr>
            <a:spLocks/>
          </p:cNvSpPr>
          <p:nvPr/>
        </p:nvSpPr>
        <p:spPr bwMode="auto">
          <a:xfrm>
            <a:off x="952500" y="3059113"/>
            <a:ext cx="84138" cy="85725"/>
          </a:xfrm>
          <a:custGeom>
            <a:avLst/>
            <a:gdLst/>
            <a:ahLst/>
            <a:cxnLst>
              <a:cxn ang="0">
                <a:pos x="0" y="85343"/>
              </a:cxn>
              <a:cxn ang="0">
                <a:pos x="83819" y="0"/>
              </a:cxn>
            </a:cxnLst>
            <a:rect l="0" t="0" r="r" b="b"/>
            <a:pathLst>
              <a:path w="83819" h="85725">
                <a:moveTo>
                  <a:pt x="0" y="85343"/>
                </a:moveTo>
                <a:lnTo>
                  <a:pt x="83819" y="0"/>
                </a:lnTo>
              </a:path>
            </a:pathLst>
          </a:custGeom>
          <a:noFill/>
          <a:ln w="38099">
            <a:solidFill>
              <a:srgbClr val="A7FCFE"/>
            </a:solidFill>
            <a:round/>
            <a:headEnd/>
            <a:tailEnd/>
          </a:ln>
        </p:spPr>
        <p:txBody>
          <a:bodyPr lIns="0" tIns="0" rIns="0" bIns="0"/>
          <a:lstStyle/>
          <a:p>
            <a:endParaRPr lang="it-IT"/>
          </a:p>
        </p:txBody>
      </p:sp>
      <p:sp>
        <p:nvSpPr>
          <p:cNvPr id="174147" name="object 68"/>
          <p:cNvSpPr>
            <a:spLocks/>
          </p:cNvSpPr>
          <p:nvPr/>
        </p:nvSpPr>
        <p:spPr bwMode="auto">
          <a:xfrm>
            <a:off x="1036638" y="3059113"/>
            <a:ext cx="93662" cy="85725"/>
          </a:xfrm>
          <a:custGeom>
            <a:avLst/>
            <a:gdLst/>
            <a:ahLst/>
            <a:cxnLst>
              <a:cxn ang="0">
                <a:pos x="92963" y="85343"/>
              </a:cxn>
              <a:cxn ang="0">
                <a:pos x="0" y="0"/>
              </a:cxn>
            </a:cxnLst>
            <a:rect l="0" t="0" r="r" b="b"/>
            <a:pathLst>
              <a:path w="93344" h="85725">
                <a:moveTo>
                  <a:pt x="92963" y="85343"/>
                </a:moveTo>
                <a:lnTo>
                  <a:pt x="0" y="0"/>
                </a:lnTo>
              </a:path>
            </a:pathLst>
          </a:custGeom>
          <a:noFill/>
          <a:ln w="38099">
            <a:solidFill>
              <a:srgbClr val="A7FCFE"/>
            </a:solidFill>
            <a:round/>
            <a:headEnd/>
            <a:tailEnd/>
          </a:ln>
        </p:spPr>
        <p:txBody>
          <a:bodyPr lIns="0" tIns="0" rIns="0" bIns="0"/>
          <a:lstStyle/>
          <a:p>
            <a:endParaRPr lang="it-IT"/>
          </a:p>
        </p:txBody>
      </p:sp>
      <p:sp>
        <p:nvSpPr>
          <p:cNvPr id="174148" name="object 69"/>
          <p:cNvSpPr>
            <a:spLocks/>
          </p:cNvSpPr>
          <p:nvPr/>
        </p:nvSpPr>
        <p:spPr bwMode="auto">
          <a:xfrm>
            <a:off x="1036638" y="3059113"/>
            <a:ext cx="93662" cy="85725"/>
          </a:xfrm>
          <a:custGeom>
            <a:avLst/>
            <a:gdLst/>
            <a:ahLst/>
            <a:cxnLst>
              <a:cxn ang="0">
                <a:pos x="92963" y="85343"/>
              </a:cxn>
              <a:cxn ang="0">
                <a:pos x="0" y="0"/>
              </a:cxn>
            </a:cxnLst>
            <a:rect l="0" t="0" r="r" b="b"/>
            <a:pathLst>
              <a:path w="93344" h="85725">
                <a:moveTo>
                  <a:pt x="92963" y="85343"/>
                </a:moveTo>
                <a:lnTo>
                  <a:pt x="0" y="0"/>
                </a:lnTo>
              </a:path>
            </a:pathLst>
          </a:custGeom>
          <a:noFill/>
          <a:ln w="38099">
            <a:solidFill>
              <a:srgbClr val="A7FCFE"/>
            </a:solidFill>
            <a:round/>
            <a:headEnd/>
            <a:tailEnd/>
          </a:ln>
        </p:spPr>
        <p:txBody>
          <a:bodyPr lIns="0" tIns="0" rIns="0" bIns="0"/>
          <a:lstStyle/>
          <a:p>
            <a:endParaRPr lang="it-IT"/>
          </a:p>
        </p:txBody>
      </p:sp>
      <p:sp>
        <p:nvSpPr>
          <p:cNvPr id="174149" name="object 70"/>
          <p:cNvSpPr>
            <a:spLocks/>
          </p:cNvSpPr>
          <p:nvPr/>
        </p:nvSpPr>
        <p:spPr bwMode="auto">
          <a:xfrm>
            <a:off x="2152650" y="3152775"/>
            <a:ext cx="38100" cy="0"/>
          </a:xfrm>
          <a:custGeom>
            <a:avLst/>
            <a:gdLst/>
            <a:ahLst/>
            <a:cxnLst>
              <a:cxn ang="0">
                <a:pos x="0" y="0"/>
              </a:cxn>
              <a:cxn ang="0">
                <a:pos x="38099" y="0"/>
              </a:cxn>
            </a:cxnLst>
            <a:rect l="0" t="0" r="r" b="b"/>
            <a:pathLst>
              <a:path w="38100">
                <a:moveTo>
                  <a:pt x="0" y="0"/>
                </a:moveTo>
                <a:lnTo>
                  <a:pt x="38099" y="0"/>
                </a:lnTo>
              </a:path>
            </a:pathLst>
          </a:custGeom>
          <a:noFill/>
          <a:ln w="28955">
            <a:solidFill>
              <a:srgbClr val="A7FCFE"/>
            </a:solidFill>
            <a:round/>
            <a:headEnd/>
            <a:tailEnd/>
          </a:ln>
        </p:spPr>
        <p:txBody>
          <a:bodyPr lIns="0" tIns="0" rIns="0" bIns="0"/>
          <a:lstStyle/>
          <a:p>
            <a:endParaRPr lang="it-IT"/>
          </a:p>
        </p:txBody>
      </p:sp>
      <p:sp>
        <p:nvSpPr>
          <p:cNvPr id="73" name="object 71"/>
          <p:cNvSpPr txBox="1"/>
          <p:nvPr/>
        </p:nvSpPr>
        <p:spPr>
          <a:xfrm>
            <a:off x="619125" y="1917700"/>
            <a:ext cx="1968500" cy="1008063"/>
          </a:xfrm>
          <a:prstGeom prst="rect">
            <a:avLst/>
          </a:prstGeom>
        </p:spPr>
        <p:txBody>
          <a:bodyPr lIns="0" tIns="0" rIns="0" bIns="0">
            <a:spAutoFit/>
          </a:bodyPr>
          <a:lstStyle/>
          <a:p>
            <a:pPr marL="736600"/>
            <a:r>
              <a:rPr lang="it-IT" sz="2200">
                <a:latin typeface="Georgia" pitchFamily="18" charset="0"/>
              </a:rPr>
              <a:t>Ceramidi</a:t>
            </a:r>
          </a:p>
          <a:p>
            <a:pPr marL="736600">
              <a:spcBef>
                <a:spcPts val="13"/>
              </a:spcBef>
            </a:pPr>
            <a:r>
              <a:rPr lang="it-IT" sz="1600">
                <a:latin typeface="Georgia" pitchFamily="18" charset="0"/>
              </a:rPr>
              <a:t>(40-65%</a:t>
            </a:r>
            <a:r>
              <a:rPr lang="it-IT" sz="1600">
                <a:latin typeface="Times New Roman" pitchFamily="18" charset="0"/>
                <a:cs typeface="Times New Roman" pitchFamily="18" charset="0"/>
              </a:rPr>
              <a:t> </a:t>
            </a:r>
            <a:r>
              <a:rPr lang="it-IT" sz="1600">
                <a:latin typeface="Georgia" pitchFamily="18" charset="0"/>
              </a:rPr>
              <a:t>total</a:t>
            </a:r>
            <a:r>
              <a:rPr lang="it-IT" sz="1600">
                <a:latin typeface="Times New Roman" pitchFamily="18" charset="0"/>
                <a:cs typeface="Times New Roman" pitchFamily="18" charset="0"/>
              </a:rPr>
              <a:t> </a:t>
            </a:r>
            <a:r>
              <a:rPr lang="it-IT" sz="1600">
                <a:latin typeface="Georgia" pitchFamily="18" charset="0"/>
              </a:rPr>
              <a:t>lipi</a:t>
            </a:r>
            <a:r>
              <a:rPr lang="it-IT" sz="1300" baseline="3000">
                <a:latin typeface="Georgia" pitchFamily="18" charset="0"/>
              </a:rPr>
              <a:t>O</a:t>
            </a:r>
            <a:r>
              <a:rPr lang="it-IT" sz="1600">
                <a:latin typeface="Georgia" pitchFamily="18" charset="0"/>
              </a:rPr>
              <a:t>ds)</a:t>
            </a:r>
          </a:p>
          <a:p>
            <a:pPr marL="736600" algn="r">
              <a:spcBef>
                <a:spcPts val="1363"/>
              </a:spcBef>
            </a:pPr>
            <a:r>
              <a:rPr lang="it-IT" sz="900">
                <a:latin typeface="Georgia" pitchFamily="18" charset="0"/>
              </a:rPr>
              <a:t>OH</a:t>
            </a:r>
          </a:p>
          <a:p>
            <a:pPr marL="736600" algn="r">
              <a:spcBef>
                <a:spcPts val="75"/>
              </a:spcBef>
            </a:pPr>
            <a:r>
              <a:rPr lang="it-IT" sz="900">
                <a:latin typeface="Georgia" pitchFamily="18" charset="0"/>
              </a:rPr>
              <a:t>HN</a:t>
            </a:r>
          </a:p>
        </p:txBody>
      </p:sp>
      <p:sp>
        <p:nvSpPr>
          <p:cNvPr id="74" name="object 72"/>
          <p:cNvSpPr txBox="1"/>
          <p:nvPr/>
        </p:nvSpPr>
        <p:spPr>
          <a:xfrm>
            <a:off x="677863" y="4302125"/>
            <a:ext cx="1828800" cy="304800"/>
          </a:xfrm>
          <a:prstGeom prst="rect">
            <a:avLst/>
          </a:prstGeom>
        </p:spPr>
        <p:txBody>
          <a:bodyPr lIns="0" tIns="0" rIns="0" bIns="0">
            <a:spAutoFit/>
          </a:bodyPr>
          <a:lstStyle/>
          <a:p>
            <a:pPr marL="12700" fontAlgn="auto">
              <a:spcBef>
                <a:spcPts val="0"/>
              </a:spcBef>
              <a:spcAft>
                <a:spcPts val="0"/>
              </a:spcAft>
              <a:defRPr/>
            </a:pPr>
            <a:r>
              <a:rPr sz="2200" spc="-20" dirty="0">
                <a:latin typeface="Georgia"/>
                <a:cs typeface="Georgia"/>
              </a:rPr>
              <a:t>Glucocer</a:t>
            </a:r>
            <a:r>
              <a:rPr sz="2200" spc="-25" dirty="0">
                <a:latin typeface="Georgia"/>
                <a:cs typeface="Georgia"/>
              </a:rPr>
              <a:t>a</a:t>
            </a:r>
            <a:r>
              <a:rPr sz="2200" spc="-15" dirty="0">
                <a:latin typeface="Georgia"/>
                <a:cs typeface="Georgia"/>
              </a:rPr>
              <a:t>midi</a:t>
            </a:r>
            <a:endParaRPr sz="2200">
              <a:latin typeface="Georgia"/>
              <a:cs typeface="Georgia"/>
            </a:endParaRPr>
          </a:p>
        </p:txBody>
      </p:sp>
      <p:sp>
        <p:nvSpPr>
          <p:cNvPr id="75" name="object 73"/>
          <p:cNvSpPr txBox="1"/>
          <p:nvPr/>
        </p:nvSpPr>
        <p:spPr>
          <a:xfrm>
            <a:off x="5365750" y="1854200"/>
            <a:ext cx="1490663" cy="228600"/>
          </a:xfrm>
          <a:prstGeom prst="rect">
            <a:avLst/>
          </a:prstGeom>
        </p:spPr>
        <p:txBody>
          <a:bodyPr lIns="0" tIns="0" rIns="0" bIns="0">
            <a:spAutoFit/>
          </a:bodyPr>
          <a:lstStyle/>
          <a:p>
            <a:pPr marL="12700" fontAlgn="auto">
              <a:spcBef>
                <a:spcPts val="0"/>
              </a:spcBef>
              <a:spcAft>
                <a:spcPts val="0"/>
              </a:spcAft>
              <a:defRPr/>
            </a:pPr>
            <a:r>
              <a:rPr sz="1600" b="1" spc="-10" dirty="0">
                <a:latin typeface="Georgia"/>
                <a:cs typeface="Georgia"/>
              </a:rPr>
              <a:t>Str</a:t>
            </a:r>
            <a:r>
              <a:rPr sz="1600" b="1" spc="-20" dirty="0">
                <a:latin typeface="Georgia"/>
                <a:cs typeface="Georgia"/>
              </a:rPr>
              <a:t>a</a:t>
            </a:r>
            <a:r>
              <a:rPr sz="1600" b="1" spc="-15" dirty="0">
                <a:latin typeface="Georgia"/>
                <a:cs typeface="Georgia"/>
              </a:rPr>
              <a:t>to</a:t>
            </a:r>
            <a:r>
              <a:rPr sz="1600" b="1" spc="25" dirty="0">
                <a:latin typeface="Times New Roman"/>
                <a:cs typeface="Times New Roman"/>
              </a:rPr>
              <a:t> </a:t>
            </a:r>
            <a:r>
              <a:rPr sz="1600" b="1" spc="-15" dirty="0">
                <a:latin typeface="Georgia"/>
                <a:cs typeface="Georgia"/>
              </a:rPr>
              <a:t>Corneo</a:t>
            </a:r>
            <a:endParaRPr sz="1600">
              <a:latin typeface="Georgia"/>
              <a:cs typeface="Georgia"/>
            </a:endParaRPr>
          </a:p>
        </p:txBody>
      </p:sp>
      <p:sp>
        <p:nvSpPr>
          <p:cNvPr id="174153" name="object 74"/>
          <p:cNvSpPr txBox="1">
            <a:spLocks noChangeArrowheads="1"/>
          </p:cNvSpPr>
          <p:nvPr/>
        </p:nvSpPr>
        <p:spPr bwMode="auto">
          <a:xfrm>
            <a:off x="2322513" y="3082925"/>
            <a:ext cx="204787" cy="139700"/>
          </a:xfrm>
          <a:prstGeom prst="rect">
            <a:avLst/>
          </a:prstGeom>
          <a:noFill/>
          <a:ln w="9525">
            <a:noFill/>
            <a:miter lim="800000"/>
            <a:headEnd/>
            <a:tailEnd/>
          </a:ln>
        </p:spPr>
        <p:txBody>
          <a:bodyPr lIns="0" tIns="0" rIns="0" bIns="0">
            <a:spAutoFit/>
          </a:bodyPr>
          <a:lstStyle/>
          <a:p>
            <a:pPr marL="12700"/>
            <a:r>
              <a:rPr lang="it-IT" sz="900">
                <a:latin typeface="Georgia" pitchFamily="18" charset="0"/>
              </a:rPr>
              <a:t>OH</a:t>
            </a:r>
          </a:p>
        </p:txBody>
      </p:sp>
      <p:sp>
        <p:nvSpPr>
          <p:cNvPr id="174154" name="object 75"/>
          <p:cNvSpPr txBox="1">
            <a:spLocks noChangeArrowheads="1"/>
          </p:cNvSpPr>
          <p:nvPr/>
        </p:nvSpPr>
        <p:spPr bwMode="auto">
          <a:xfrm>
            <a:off x="2132013" y="3187700"/>
            <a:ext cx="204787" cy="139700"/>
          </a:xfrm>
          <a:prstGeom prst="rect">
            <a:avLst/>
          </a:prstGeom>
          <a:noFill/>
          <a:ln w="9525">
            <a:noFill/>
            <a:miter lim="800000"/>
            <a:headEnd/>
            <a:tailEnd/>
          </a:ln>
        </p:spPr>
        <p:txBody>
          <a:bodyPr lIns="0" tIns="0" rIns="0" bIns="0">
            <a:spAutoFit/>
          </a:bodyPr>
          <a:lstStyle/>
          <a:p>
            <a:pPr marL="12700"/>
            <a:r>
              <a:rPr lang="it-IT" sz="900">
                <a:latin typeface="Georgia" pitchFamily="18" charset="0"/>
              </a:rPr>
              <a:t>OH</a:t>
            </a:r>
          </a:p>
        </p:txBody>
      </p:sp>
      <p:sp>
        <p:nvSpPr>
          <p:cNvPr id="174155" name="object 76"/>
          <p:cNvSpPr>
            <a:spLocks/>
          </p:cNvSpPr>
          <p:nvPr/>
        </p:nvSpPr>
        <p:spPr bwMode="auto">
          <a:xfrm>
            <a:off x="1966913" y="4868863"/>
            <a:ext cx="355600" cy="195262"/>
          </a:xfrm>
          <a:custGeom>
            <a:avLst/>
            <a:gdLst/>
            <a:ahLst/>
            <a:cxnLst>
              <a:cxn ang="0">
                <a:pos x="0" y="194559"/>
              </a:cxn>
              <a:cxn ang="0">
                <a:pos x="142493" y="139445"/>
              </a:cxn>
              <a:cxn ang="0">
                <a:pos x="302645" y="194559"/>
              </a:cxn>
              <a:cxn ang="0">
                <a:pos x="356103" y="11048"/>
              </a:cxn>
              <a:cxn ang="0">
                <a:pos x="202691" y="36956"/>
              </a:cxn>
              <a:cxn ang="0">
                <a:pos x="70997" y="0"/>
              </a:cxn>
            </a:cxnLst>
            <a:rect l="0" t="0" r="r" b="b"/>
            <a:pathLst>
              <a:path w="356235" h="194945">
                <a:moveTo>
                  <a:pt x="0" y="194559"/>
                </a:moveTo>
                <a:lnTo>
                  <a:pt x="142493" y="139445"/>
                </a:lnTo>
                <a:lnTo>
                  <a:pt x="302645" y="194559"/>
                </a:lnTo>
                <a:lnTo>
                  <a:pt x="356103" y="11048"/>
                </a:lnTo>
                <a:lnTo>
                  <a:pt x="202691" y="36956"/>
                </a:lnTo>
                <a:lnTo>
                  <a:pt x="70997" y="0"/>
                </a:lnTo>
              </a:path>
            </a:pathLst>
          </a:custGeom>
          <a:noFill/>
          <a:ln w="28955">
            <a:solidFill>
              <a:srgbClr val="FFFF00"/>
            </a:solidFill>
            <a:round/>
            <a:headEnd/>
            <a:tailEnd/>
          </a:ln>
        </p:spPr>
        <p:txBody>
          <a:bodyPr lIns="0" tIns="0" rIns="0" bIns="0"/>
          <a:lstStyle/>
          <a:p>
            <a:endParaRPr lang="it-IT"/>
          </a:p>
        </p:txBody>
      </p:sp>
      <p:sp>
        <p:nvSpPr>
          <p:cNvPr id="174156" name="object 77"/>
          <p:cNvSpPr>
            <a:spLocks/>
          </p:cNvSpPr>
          <p:nvPr/>
        </p:nvSpPr>
        <p:spPr bwMode="auto">
          <a:xfrm>
            <a:off x="1976438" y="4897438"/>
            <a:ext cx="30162" cy="168275"/>
          </a:xfrm>
          <a:custGeom>
            <a:avLst/>
            <a:gdLst/>
            <a:ahLst/>
            <a:cxnLst>
              <a:cxn ang="0">
                <a:pos x="0" y="167639"/>
              </a:cxn>
              <a:cxn ang="0">
                <a:pos x="30479" y="0"/>
              </a:cxn>
            </a:cxnLst>
            <a:rect l="0" t="0" r="r" b="b"/>
            <a:pathLst>
              <a:path w="30480" h="167639">
                <a:moveTo>
                  <a:pt x="0" y="167639"/>
                </a:moveTo>
                <a:lnTo>
                  <a:pt x="30479" y="0"/>
                </a:lnTo>
              </a:path>
            </a:pathLst>
          </a:custGeom>
          <a:noFill/>
          <a:ln w="28955">
            <a:solidFill>
              <a:srgbClr val="FFFF00"/>
            </a:solidFill>
            <a:round/>
            <a:headEnd/>
            <a:tailEnd/>
          </a:ln>
        </p:spPr>
        <p:txBody>
          <a:bodyPr lIns="0" tIns="0" rIns="0" bIns="0"/>
          <a:lstStyle/>
          <a:p>
            <a:endParaRPr lang="it-IT"/>
          </a:p>
        </p:txBody>
      </p:sp>
      <p:sp>
        <p:nvSpPr>
          <p:cNvPr id="174157" name="object 78"/>
          <p:cNvSpPr>
            <a:spLocks/>
          </p:cNvSpPr>
          <p:nvPr/>
        </p:nvSpPr>
        <p:spPr bwMode="auto">
          <a:xfrm>
            <a:off x="2166938" y="4772025"/>
            <a:ext cx="39687" cy="131763"/>
          </a:xfrm>
          <a:custGeom>
            <a:avLst/>
            <a:gdLst/>
            <a:ahLst/>
            <a:cxnLst>
              <a:cxn ang="0">
                <a:pos x="11810" y="132075"/>
              </a:cxn>
              <a:cxn ang="0">
                <a:pos x="40635" y="48636"/>
              </a:cxn>
              <a:cxn ang="0">
                <a:pos x="0" y="0"/>
              </a:cxn>
            </a:cxnLst>
            <a:rect l="0" t="0" r="r" b="b"/>
            <a:pathLst>
              <a:path w="40639" h="132079">
                <a:moveTo>
                  <a:pt x="11810" y="132075"/>
                </a:moveTo>
                <a:lnTo>
                  <a:pt x="40635" y="48636"/>
                </a:lnTo>
                <a:lnTo>
                  <a:pt x="0" y="0"/>
                </a:lnTo>
              </a:path>
            </a:pathLst>
          </a:custGeom>
          <a:noFill/>
          <a:ln w="28955">
            <a:solidFill>
              <a:srgbClr val="FFFF00"/>
            </a:solidFill>
            <a:round/>
            <a:headEnd/>
            <a:tailEnd/>
          </a:ln>
        </p:spPr>
        <p:txBody>
          <a:bodyPr lIns="0" tIns="0" rIns="0" bIns="0"/>
          <a:lstStyle/>
          <a:p>
            <a:endParaRPr lang="it-IT"/>
          </a:p>
        </p:txBody>
      </p:sp>
      <p:sp>
        <p:nvSpPr>
          <p:cNvPr id="174158" name="object 79"/>
          <p:cNvSpPr>
            <a:spLocks/>
          </p:cNvSpPr>
          <p:nvPr/>
        </p:nvSpPr>
        <p:spPr bwMode="auto">
          <a:xfrm>
            <a:off x="2070100" y="5014913"/>
            <a:ext cx="46038" cy="79375"/>
          </a:xfrm>
          <a:custGeom>
            <a:avLst/>
            <a:gdLst/>
            <a:ahLst/>
            <a:cxnLst>
              <a:cxn ang="0">
                <a:pos x="45719" y="0"/>
              </a:cxn>
              <a:cxn ang="0">
                <a:pos x="0" y="79247"/>
              </a:cxn>
            </a:cxnLst>
            <a:rect l="0" t="0" r="r" b="b"/>
            <a:pathLst>
              <a:path w="45719" h="79375">
                <a:moveTo>
                  <a:pt x="45719" y="0"/>
                </a:moveTo>
                <a:lnTo>
                  <a:pt x="0" y="79247"/>
                </a:lnTo>
              </a:path>
            </a:pathLst>
          </a:custGeom>
          <a:noFill/>
          <a:ln w="28955">
            <a:solidFill>
              <a:srgbClr val="FFFF00"/>
            </a:solidFill>
            <a:round/>
            <a:headEnd/>
            <a:tailEnd/>
          </a:ln>
        </p:spPr>
        <p:txBody>
          <a:bodyPr lIns="0" tIns="0" rIns="0" bIns="0"/>
          <a:lstStyle/>
          <a:p>
            <a:endParaRPr lang="it-IT"/>
          </a:p>
        </p:txBody>
      </p:sp>
      <p:sp>
        <p:nvSpPr>
          <p:cNvPr id="174159" name="object 80"/>
          <p:cNvSpPr>
            <a:spLocks/>
          </p:cNvSpPr>
          <p:nvPr/>
        </p:nvSpPr>
        <p:spPr bwMode="auto">
          <a:xfrm>
            <a:off x="2324100" y="4883150"/>
            <a:ext cx="74613" cy="38100"/>
          </a:xfrm>
          <a:custGeom>
            <a:avLst/>
            <a:gdLst/>
            <a:ahLst/>
            <a:cxnLst>
              <a:cxn ang="0">
                <a:pos x="0" y="0"/>
              </a:cxn>
              <a:cxn ang="0">
                <a:pos x="74675" y="38099"/>
              </a:cxn>
            </a:cxnLst>
            <a:rect l="0" t="0" r="r" b="b"/>
            <a:pathLst>
              <a:path w="74930" h="38100">
                <a:moveTo>
                  <a:pt x="0" y="0"/>
                </a:moveTo>
                <a:lnTo>
                  <a:pt x="74675" y="38099"/>
                </a:lnTo>
              </a:path>
            </a:pathLst>
          </a:custGeom>
          <a:noFill/>
          <a:ln w="28955">
            <a:solidFill>
              <a:srgbClr val="FFFF00"/>
            </a:solidFill>
            <a:round/>
            <a:headEnd/>
            <a:tailEnd/>
          </a:ln>
        </p:spPr>
        <p:txBody>
          <a:bodyPr lIns="0" tIns="0" rIns="0" bIns="0"/>
          <a:lstStyle/>
          <a:p>
            <a:endParaRPr lang="it-IT"/>
          </a:p>
        </p:txBody>
      </p:sp>
      <p:sp>
        <p:nvSpPr>
          <p:cNvPr id="174160" name="object 81"/>
          <p:cNvSpPr>
            <a:spLocks/>
          </p:cNvSpPr>
          <p:nvPr/>
        </p:nvSpPr>
        <p:spPr bwMode="auto">
          <a:xfrm>
            <a:off x="2274888" y="5013325"/>
            <a:ext cx="104775" cy="44450"/>
          </a:xfrm>
          <a:custGeom>
            <a:avLst/>
            <a:gdLst/>
            <a:ahLst/>
            <a:cxnLst>
              <a:cxn ang="0">
                <a:pos x="0" y="44195"/>
              </a:cxn>
              <a:cxn ang="0">
                <a:pos x="105155" y="0"/>
              </a:cxn>
            </a:cxnLst>
            <a:rect l="0" t="0" r="r" b="b"/>
            <a:pathLst>
              <a:path w="105410" h="44450">
                <a:moveTo>
                  <a:pt x="0" y="44195"/>
                </a:moveTo>
                <a:lnTo>
                  <a:pt x="105155" y="0"/>
                </a:lnTo>
              </a:path>
            </a:pathLst>
          </a:custGeom>
          <a:noFill/>
          <a:ln w="28955">
            <a:solidFill>
              <a:srgbClr val="FFFF00"/>
            </a:solidFill>
            <a:round/>
            <a:headEnd/>
            <a:tailEnd/>
          </a:ln>
        </p:spPr>
        <p:txBody>
          <a:bodyPr lIns="0" tIns="0" rIns="0" bIns="0"/>
          <a:lstStyle/>
          <a:p>
            <a:endParaRPr lang="it-IT"/>
          </a:p>
        </p:txBody>
      </p:sp>
      <p:sp>
        <p:nvSpPr>
          <p:cNvPr id="174161" name="object 82"/>
          <p:cNvSpPr>
            <a:spLocks/>
          </p:cNvSpPr>
          <p:nvPr/>
        </p:nvSpPr>
        <p:spPr bwMode="auto">
          <a:xfrm>
            <a:off x="1854200" y="5056188"/>
            <a:ext cx="114300" cy="12700"/>
          </a:xfrm>
          <a:custGeom>
            <a:avLst/>
            <a:gdLst/>
            <a:ahLst/>
            <a:cxnLst>
              <a:cxn ang="0">
                <a:pos x="114299" y="12191"/>
              </a:cxn>
              <a:cxn ang="0">
                <a:pos x="0" y="0"/>
              </a:cxn>
            </a:cxnLst>
            <a:rect l="0" t="0" r="r" b="b"/>
            <a:pathLst>
              <a:path w="114300" h="12700">
                <a:moveTo>
                  <a:pt x="114299" y="12191"/>
                </a:moveTo>
                <a:lnTo>
                  <a:pt x="0" y="0"/>
                </a:lnTo>
              </a:path>
            </a:pathLst>
          </a:custGeom>
          <a:noFill/>
          <a:ln w="28955">
            <a:solidFill>
              <a:srgbClr val="FFFF00"/>
            </a:solidFill>
            <a:round/>
            <a:headEnd/>
            <a:tailEnd/>
          </a:ln>
        </p:spPr>
        <p:txBody>
          <a:bodyPr lIns="0" tIns="0" rIns="0" bIns="0"/>
          <a:lstStyle/>
          <a:p>
            <a:endParaRPr lang="it-IT"/>
          </a:p>
        </p:txBody>
      </p:sp>
      <p:sp>
        <p:nvSpPr>
          <p:cNvPr id="174162" name="object 83"/>
          <p:cNvSpPr>
            <a:spLocks/>
          </p:cNvSpPr>
          <p:nvPr/>
        </p:nvSpPr>
        <p:spPr bwMode="auto">
          <a:xfrm>
            <a:off x="1522413" y="5003800"/>
            <a:ext cx="77787" cy="68263"/>
          </a:xfrm>
          <a:custGeom>
            <a:avLst/>
            <a:gdLst/>
            <a:ahLst/>
            <a:cxnLst>
              <a:cxn ang="0">
                <a:pos x="0" y="0"/>
              </a:cxn>
              <a:cxn ang="0">
                <a:pos x="77723" y="68579"/>
              </a:cxn>
            </a:cxnLst>
            <a:rect l="0" t="0" r="r" b="b"/>
            <a:pathLst>
              <a:path w="78105" h="68579">
                <a:moveTo>
                  <a:pt x="0" y="0"/>
                </a:moveTo>
                <a:lnTo>
                  <a:pt x="77723" y="68579"/>
                </a:lnTo>
              </a:path>
            </a:pathLst>
          </a:custGeom>
          <a:noFill/>
          <a:ln w="38099">
            <a:solidFill>
              <a:srgbClr val="A7FCFE"/>
            </a:solidFill>
            <a:round/>
            <a:headEnd/>
            <a:tailEnd/>
          </a:ln>
        </p:spPr>
        <p:txBody>
          <a:bodyPr lIns="0" tIns="0" rIns="0" bIns="0"/>
          <a:lstStyle/>
          <a:p>
            <a:endParaRPr lang="it-IT"/>
          </a:p>
        </p:txBody>
      </p:sp>
      <p:sp>
        <p:nvSpPr>
          <p:cNvPr id="174163" name="object 84"/>
          <p:cNvSpPr>
            <a:spLocks/>
          </p:cNvSpPr>
          <p:nvPr/>
        </p:nvSpPr>
        <p:spPr bwMode="auto">
          <a:xfrm>
            <a:off x="1522413" y="5003800"/>
            <a:ext cx="77787" cy="68263"/>
          </a:xfrm>
          <a:custGeom>
            <a:avLst/>
            <a:gdLst/>
            <a:ahLst/>
            <a:cxnLst>
              <a:cxn ang="0">
                <a:pos x="0" y="0"/>
              </a:cxn>
              <a:cxn ang="0">
                <a:pos x="77723" y="68579"/>
              </a:cxn>
            </a:cxnLst>
            <a:rect l="0" t="0" r="r" b="b"/>
            <a:pathLst>
              <a:path w="78105" h="68579">
                <a:moveTo>
                  <a:pt x="0" y="0"/>
                </a:moveTo>
                <a:lnTo>
                  <a:pt x="77723" y="68579"/>
                </a:lnTo>
              </a:path>
            </a:pathLst>
          </a:custGeom>
          <a:noFill/>
          <a:ln w="38099">
            <a:solidFill>
              <a:srgbClr val="A7FCFE"/>
            </a:solidFill>
            <a:round/>
            <a:headEnd/>
            <a:tailEnd/>
          </a:ln>
        </p:spPr>
        <p:txBody>
          <a:bodyPr lIns="0" tIns="0" rIns="0" bIns="0"/>
          <a:lstStyle/>
          <a:p>
            <a:endParaRPr lang="it-IT"/>
          </a:p>
        </p:txBody>
      </p:sp>
      <p:sp>
        <p:nvSpPr>
          <p:cNvPr id="174164" name="object 85"/>
          <p:cNvSpPr>
            <a:spLocks/>
          </p:cNvSpPr>
          <p:nvPr/>
        </p:nvSpPr>
        <p:spPr bwMode="auto">
          <a:xfrm>
            <a:off x="1595438" y="5003800"/>
            <a:ext cx="90487" cy="68263"/>
          </a:xfrm>
          <a:custGeom>
            <a:avLst/>
            <a:gdLst/>
            <a:ahLst/>
            <a:cxnLst>
              <a:cxn ang="0">
                <a:pos x="91439" y="0"/>
              </a:cxn>
              <a:cxn ang="0">
                <a:pos x="0" y="68579"/>
              </a:cxn>
            </a:cxnLst>
            <a:rect l="0" t="0" r="r" b="b"/>
            <a:pathLst>
              <a:path w="91439" h="68579">
                <a:moveTo>
                  <a:pt x="91439" y="0"/>
                </a:moveTo>
                <a:lnTo>
                  <a:pt x="0" y="68579"/>
                </a:lnTo>
              </a:path>
            </a:pathLst>
          </a:custGeom>
          <a:noFill/>
          <a:ln w="38099">
            <a:solidFill>
              <a:srgbClr val="A7FCFE"/>
            </a:solidFill>
            <a:round/>
            <a:headEnd/>
            <a:tailEnd/>
          </a:ln>
        </p:spPr>
        <p:txBody>
          <a:bodyPr lIns="0" tIns="0" rIns="0" bIns="0"/>
          <a:lstStyle/>
          <a:p>
            <a:endParaRPr lang="it-IT"/>
          </a:p>
        </p:txBody>
      </p:sp>
      <p:sp>
        <p:nvSpPr>
          <p:cNvPr id="174165" name="object 86"/>
          <p:cNvSpPr>
            <a:spLocks/>
          </p:cNvSpPr>
          <p:nvPr/>
        </p:nvSpPr>
        <p:spPr bwMode="auto">
          <a:xfrm>
            <a:off x="1595438" y="5003800"/>
            <a:ext cx="90487" cy="68263"/>
          </a:xfrm>
          <a:custGeom>
            <a:avLst/>
            <a:gdLst/>
            <a:ahLst/>
            <a:cxnLst>
              <a:cxn ang="0">
                <a:pos x="91439" y="0"/>
              </a:cxn>
              <a:cxn ang="0">
                <a:pos x="0" y="68579"/>
              </a:cxn>
            </a:cxnLst>
            <a:rect l="0" t="0" r="r" b="b"/>
            <a:pathLst>
              <a:path w="91439" h="68579">
                <a:moveTo>
                  <a:pt x="91439" y="0"/>
                </a:moveTo>
                <a:lnTo>
                  <a:pt x="0" y="68579"/>
                </a:lnTo>
              </a:path>
            </a:pathLst>
          </a:custGeom>
          <a:noFill/>
          <a:ln w="38099">
            <a:solidFill>
              <a:srgbClr val="A7FCFE"/>
            </a:solidFill>
            <a:round/>
            <a:headEnd/>
            <a:tailEnd/>
          </a:ln>
        </p:spPr>
        <p:txBody>
          <a:bodyPr lIns="0" tIns="0" rIns="0" bIns="0"/>
          <a:lstStyle/>
          <a:p>
            <a:endParaRPr lang="it-IT"/>
          </a:p>
        </p:txBody>
      </p:sp>
      <p:sp>
        <p:nvSpPr>
          <p:cNvPr id="174166" name="object 87"/>
          <p:cNvSpPr>
            <a:spLocks/>
          </p:cNvSpPr>
          <p:nvPr/>
        </p:nvSpPr>
        <p:spPr bwMode="auto">
          <a:xfrm>
            <a:off x="1681163" y="5003800"/>
            <a:ext cx="41275" cy="30163"/>
          </a:xfrm>
          <a:custGeom>
            <a:avLst/>
            <a:gdLst/>
            <a:ahLst/>
            <a:cxnLst>
              <a:cxn ang="0">
                <a:pos x="0" y="0"/>
              </a:cxn>
              <a:cxn ang="0">
                <a:pos x="39623" y="30479"/>
              </a:cxn>
            </a:cxnLst>
            <a:rect l="0" t="0" r="r" b="b"/>
            <a:pathLst>
              <a:path w="40005" h="30479">
                <a:moveTo>
                  <a:pt x="0" y="0"/>
                </a:moveTo>
                <a:lnTo>
                  <a:pt x="39623" y="30479"/>
                </a:lnTo>
              </a:path>
            </a:pathLst>
          </a:custGeom>
          <a:noFill/>
          <a:ln w="38099">
            <a:solidFill>
              <a:srgbClr val="A7FCFE"/>
            </a:solidFill>
            <a:round/>
            <a:headEnd/>
            <a:tailEnd/>
          </a:ln>
        </p:spPr>
        <p:txBody>
          <a:bodyPr lIns="0" tIns="0" rIns="0" bIns="0"/>
          <a:lstStyle/>
          <a:p>
            <a:endParaRPr lang="it-IT"/>
          </a:p>
        </p:txBody>
      </p:sp>
      <p:sp>
        <p:nvSpPr>
          <p:cNvPr id="174167" name="object 88"/>
          <p:cNvSpPr>
            <a:spLocks/>
          </p:cNvSpPr>
          <p:nvPr/>
        </p:nvSpPr>
        <p:spPr bwMode="auto">
          <a:xfrm>
            <a:off x="1598613" y="5076825"/>
            <a:ext cx="0" cy="82550"/>
          </a:xfrm>
          <a:custGeom>
            <a:avLst/>
            <a:gdLst/>
            <a:ahLst/>
            <a:cxnLst>
              <a:cxn ang="0">
                <a:pos x="0" y="0"/>
              </a:cxn>
              <a:cxn ang="0">
                <a:pos x="0" y="82295"/>
              </a:cxn>
            </a:cxnLst>
            <a:rect l="0" t="0" r="r" b="b"/>
            <a:pathLst>
              <a:path h="82550">
                <a:moveTo>
                  <a:pt x="0" y="0"/>
                </a:moveTo>
                <a:lnTo>
                  <a:pt x="0" y="82295"/>
                </a:lnTo>
              </a:path>
            </a:pathLst>
          </a:custGeom>
          <a:noFill/>
          <a:ln w="38099">
            <a:solidFill>
              <a:srgbClr val="A7FCFE"/>
            </a:solidFill>
            <a:round/>
            <a:headEnd/>
            <a:tailEnd/>
          </a:ln>
        </p:spPr>
        <p:txBody>
          <a:bodyPr lIns="0" tIns="0" rIns="0" bIns="0"/>
          <a:lstStyle/>
          <a:p>
            <a:endParaRPr lang="it-IT"/>
          </a:p>
        </p:txBody>
      </p:sp>
      <p:sp>
        <p:nvSpPr>
          <p:cNvPr id="174168" name="object 89"/>
          <p:cNvSpPr>
            <a:spLocks/>
          </p:cNvSpPr>
          <p:nvPr/>
        </p:nvSpPr>
        <p:spPr bwMode="auto">
          <a:xfrm>
            <a:off x="1601788" y="5164138"/>
            <a:ext cx="34925" cy="28575"/>
          </a:xfrm>
          <a:custGeom>
            <a:avLst/>
            <a:gdLst/>
            <a:ahLst/>
            <a:cxnLst>
              <a:cxn ang="0">
                <a:pos x="0" y="0"/>
              </a:cxn>
              <a:cxn ang="0">
                <a:pos x="33527" y="28955"/>
              </a:cxn>
            </a:cxnLst>
            <a:rect l="0" t="0" r="r" b="b"/>
            <a:pathLst>
              <a:path w="33655" h="29210">
                <a:moveTo>
                  <a:pt x="0" y="0"/>
                </a:moveTo>
                <a:lnTo>
                  <a:pt x="33527" y="28955"/>
                </a:lnTo>
              </a:path>
            </a:pathLst>
          </a:custGeom>
          <a:noFill/>
          <a:ln w="38099">
            <a:solidFill>
              <a:srgbClr val="A7FCFE"/>
            </a:solidFill>
            <a:round/>
            <a:headEnd/>
            <a:tailEnd/>
          </a:ln>
        </p:spPr>
        <p:txBody>
          <a:bodyPr lIns="0" tIns="0" rIns="0" bIns="0"/>
          <a:lstStyle/>
          <a:p>
            <a:endParaRPr lang="it-IT"/>
          </a:p>
        </p:txBody>
      </p:sp>
      <p:sp>
        <p:nvSpPr>
          <p:cNvPr id="174169" name="object 90"/>
          <p:cNvSpPr>
            <a:spLocks/>
          </p:cNvSpPr>
          <p:nvPr/>
        </p:nvSpPr>
        <p:spPr bwMode="auto">
          <a:xfrm>
            <a:off x="1196975" y="5154613"/>
            <a:ext cx="71438" cy="85725"/>
          </a:xfrm>
          <a:custGeom>
            <a:avLst/>
            <a:gdLst/>
            <a:ahLst/>
            <a:cxnLst>
              <a:cxn ang="0">
                <a:pos x="0" y="85343"/>
              </a:cxn>
              <a:cxn ang="0">
                <a:pos x="71627" y="0"/>
              </a:cxn>
            </a:cxnLst>
            <a:rect l="0" t="0" r="r" b="b"/>
            <a:pathLst>
              <a:path w="71755" h="85725">
                <a:moveTo>
                  <a:pt x="0" y="85343"/>
                </a:moveTo>
                <a:lnTo>
                  <a:pt x="71627" y="0"/>
                </a:lnTo>
              </a:path>
            </a:pathLst>
          </a:custGeom>
          <a:noFill/>
          <a:ln w="38099">
            <a:solidFill>
              <a:srgbClr val="A7FCFE"/>
            </a:solidFill>
            <a:round/>
            <a:headEnd/>
            <a:tailEnd/>
          </a:ln>
        </p:spPr>
        <p:txBody>
          <a:bodyPr lIns="0" tIns="0" rIns="0" bIns="0"/>
          <a:lstStyle/>
          <a:p>
            <a:endParaRPr lang="it-IT"/>
          </a:p>
        </p:txBody>
      </p:sp>
      <p:sp>
        <p:nvSpPr>
          <p:cNvPr id="174170" name="object 91"/>
          <p:cNvSpPr>
            <a:spLocks/>
          </p:cNvSpPr>
          <p:nvPr/>
        </p:nvSpPr>
        <p:spPr bwMode="auto">
          <a:xfrm>
            <a:off x="1268413" y="5154613"/>
            <a:ext cx="93662" cy="85725"/>
          </a:xfrm>
          <a:custGeom>
            <a:avLst/>
            <a:gdLst/>
            <a:ahLst/>
            <a:cxnLst>
              <a:cxn ang="0">
                <a:pos x="92963" y="85343"/>
              </a:cxn>
              <a:cxn ang="0">
                <a:pos x="0" y="0"/>
              </a:cxn>
            </a:cxnLst>
            <a:rect l="0" t="0" r="r" b="b"/>
            <a:pathLst>
              <a:path w="93344" h="85725">
                <a:moveTo>
                  <a:pt x="92963" y="85343"/>
                </a:moveTo>
                <a:lnTo>
                  <a:pt x="0" y="0"/>
                </a:lnTo>
              </a:path>
            </a:pathLst>
          </a:custGeom>
          <a:noFill/>
          <a:ln w="38099">
            <a:solidFill>
              <a:srgbClr val="A7FCFE"/>
            </a:solidFill>
            <a:round/>
            <a:headEnd/>
            <a:tailEnd/>
          </a:ln>
        </p:spPr>
        <p:txBody>
          <a:bodyPr lIns="0" tIns="0" rIns="0" bIns="0"/>
          <a:lstStyle/>
          <a:p>
            <a:endParaRPr lang="it-IT"/>
          </a:p>
        </p:txBody>
      </p:sp>
      <p:sp>
        <p:nvSpPr>
          <p:cNvPr id="174171" name="object 92"/>
          <p:cNvSpPr>
            <a:spLocks/>
          </p:cNvSpPr>
          <p:nvPr/>
        </p:nvSpPr>
        <p:spPr bwMode="auto">
          <a:xfrm>
            <a:off x="1362075" y="5154613"/>
            <a:ext cx="73025" cy="85725"/>
          </a:xfrm>
          <a:custGeom>
            <a:avLst/>
            <a:gdLst/>
            <a:ahLst/>
            <a:cxnLst>
              <a:cxn ang="0">
                <a:pos x="0" y="85343"/>
              </a:cxn>
              <a:cxn ang="0">
                <a:pos x="73151" y="0"/>
              </a:cxn>
            </a:cxnLst>
            <a:rect l="0" t="0" r="r" b="b"/>
            <a:pathLst>
              <a:path w="73659" h="85725">
                <a:moveTo>
                  <a:pt x="0" y="85343"/>
                </a:moveTo>
                <a:lnTo>
                  <a:pt x="73151" y="0"/>
                </a:lnTo>
              </a:path>
            </a:pathLst>
          </a:custGeom>
          <a:noFill/>
          <a:ln w="38099">
            <a:solidFill>
              <a:srgbClr val="A7FCFE"/>
            </a:solidFill>
            <a:round/>
            <a:headEnd/>
            <a:tailEnd/>
          </a:ln>
        </p:spPr>
        <p:txBody>
          <a:bodyPr lIns="0" tIns="0" rIns="0" bIns="0"/>
          <a:lstStyle/>
          <a:p>
            <a:endParaRPr lang="it-IT"/>
          </a:p>
        </p:txBody>
      </p:sp>
      <p:sp>
        <p:nvSpPr>
          <p:cNvPr id="174172" name="object 93"/>
          <p:cNvSpPr>
            <a:spLocks/>
          </p:cNvSpPr>
          <p:nvPr/>
        </p:nvSpPr>
        <p:spPr bwMode="auto">
          <a:xfrm>
            <a:off x="1435100" y="5154613"/>
            <a:ext cx="87313" cy="85725"/>
          </a:xfrm>
          <a:custGeom>
            <a:avLst/>
            <a:gdLst/>
            <a:ahLst/>
            <a:cxnLst>
              <a:cxn ang="0">
                <a:pos x="86867" y="85343"/>
              </a:cxn>
              <a:cxn ang="0">
                <a:pos x="0" y="0"/>
              </a:cxn>
            </a:cxnLst>
            <a:rect l="0" t="0" r="r" b="b"/>
            <a:pathLst>
              <a:path w="86994" h="85725">
                <a:moveTo>
                  <a:pt x="86867" y="85343"/>
                </a:moveTo>
                <a:lnTo>
                  <a:pt x="0" y="0"/>
                </a:lnTo>
              </a:path>
            </a:pathLst>
          </a:custGeom>
          <a:noFill/>
          <a:ln w="38099">
            <a:solidFill>
              <a:srgbClr val="A7FCFE"/>
            </a:solidFill>
            <a:round/>
            <a:headEnd/>
            <a:tailEnd/>
          </a:ln>
        </p:spPr>
        <p:txBody>
          <a:bodyPr lIns="0" tIns="0" rIns="0" bIns="0"/>
          <a:lstStyle/>
          <a:p>
            <a:endParaRPr lang="it-IT"/>
          </a:p>
        </p:txBody>
      </p:sp>
      <p:sp>
        <p:nvSpPr>
          <p:cNvPr id="174173" name="object 94"/>
          <p:cNvSpPr>
            <a:spLocks/>
          </p:cNvSpPr>
          <p:nvPr/>
        </p:nvSpPr>
        <p:spPr bwMode="auto">
          <a:xfrm>
            <a:off x="1514475" y="5164138"/>
            <a:ext cx="88900" cy="66675"/>
          </a:xfrm>
          <a:custGeom>
            <a:avLst/>
            <a:gdLst/>
            <a:ahLst/>
            <a:cxnLst>
              <a:cxn ang="0">
                <a:pos x="88391" y="0"/>
              </a:cxn>
              <a:cxn ang="0">
                <a:pos x="0" y="67055"/>
              </a:cxn>
            </a:cxnLst>
            <a:rect l="0" t="0" r="r" b="b"/>
            <a:pathLst>
              <a:path w="88900" h="67310">
                <a:moveTo>
                  <a:pt x="88391" y="0"/>
                </a:moveTo>
                <a:lnTo>
                  <a:pt x="0" y="67055"/>
                </a:lnTo>
              </a:path>
            </a:pathLst>
          </a:custGeom>
          <a:noFill/>
          <a:ln w="38099">
            <a:solidFill>
              <a:srgbClr val="A7FCFE"/>
            </a:solidFill>
            <a:round/>
            <a:headEnd/>
            <a:tailEnd/>
          </a:ln>
        </p:spPr>
        <p:txBody>
          <a:bodyPr lIns="0" tIns="0" rIns="0" bIns="0"/>
          <a:lstStyle/>
          <a:p>
            <a:endParaRPr lang="it-IT"/>
          </a:p>
        </p:txBody>
      </p:sp>
      <p:sp>
        <p:nvSpPr>
          <p:cNvPr id="174174" name="object 95"/>
          <p:cNvSpPr>
            <a:spLocks/>
          </p:cNvSpPr>
          <p:nvPr/>
        </p:nvSpPr>
        <p:spPr bwMode="auto">
          <a:xfrm>
            <a:off x="873125" y="5154613"/>
            <a:ext cx="71438" cy="85725"/>
          </a:xfrm>
          <a:custGeom>
            <a:avLst/>
            <a:gdLst/>
            <a:ahLst/>
            <a:cxnLst>
              <a:cxn ang="0">
                <a:pos x="0" y="85343"/>
              </a:cxn>
              <a:cxn ang="0">
                <a:pos x="71627" y="0"/>
              </a:cxn>
            </a:cxnLst>
            <a:rect l="0" t="0" r="r" b="b"/>
            <a:pathLst>
              <a:path w="71755" h="85725">
                <a:moveTo>
                  <a:pt x="0" y="85343"/>
                </a:moveTo>
                <a:lnTo>
                  <a:pt x="71627" y="0"/>
                </a:lnTo>
              </a:path>
            </a:pathLst>
          </a:custGeom>
          <a:noFill/>
          <a:ln w="38099">
            <a:solidFill>
              <a:srgbClr val="A7FCFE"/>
            </a:solidFill>
            <a:round/>
            <a:headEnd/>
            <a:tailEnd/>
          </a:ln>
        </p:spPr>
        <p:txBody>
          <a:bodyPr lIns="0" tIns="0" rIns="0" bIns="0"/>
          <a:lstStyle/>
          <a:p>
            <a:endParaRPr lang="it-IT"/>
          </a:p>
        </p:txBody>
      </p:sp>
      <p:sp>
        <p:nvSpPr>
          <p:cNvPr id="174175" name="object 96"/>
          <p:cNvSpPr>
            <a:spLocks/>
          </p:cNvSpPr>
          <p:nvPr/>
        </p:nvSpPr>
        <p:spPr bwMode="auto">
          <a:xfrm>
            <a:off x="873125" y="5154613"/>
            <a:ext cx="71438" cy="85725"/>
          </a:xfrm>
          <a:custGeom>
            <a:avLst/>
            <a:gdLst/>
            <a:ahLst/>
            <a:cxnLst>
              <a:cxn ang="0">
                <a:pos x="0" y="85343"/>
              </a:cxn>
              <a:cxn ang="0">
                <a:pos x="71627" y="0"/>
              </a:cxn>
            </a:cxnLst>
            <a:rect l="0" t="0" r="r" b="b"/>
            <a:pathLst>
              <a:path w="71755" h="85725">
                <a:moveTo>
                  <a:pt x="0" y="85343"/>
                </a:moveTo>
                <a:lnTo>
                  <a:pt x="71627" y="0"/>
                </a:lnTo>
              </a:path>
            </a:pathLst>
          </a:custGeom>
          <a:noFill/>
          <a:ln w="38099">
            <a:solidFill>
              <a:srgbClr val="A7FCFE"/>
            </a:solidFill>
            <a:round/>
            <a:headEnd/>
            <a:tailEnd/>
          </a:ln>
        </p:spPr>
        <p:txBody>
          <a:bodyPr lIns="0" tIns="0" rIns="0" bIns="0"/>
          <a:lstStyle/>
          <a:p>
            <a:endParaRPr lang="it-IT"/>
          </a:p>
        </p:txBody>
      </p:sp>
      <p:sp>
        <p:nvSpPr>
          <p:cNvPr id="174176" name="object 97"/>
          <p:cNvSpPr>
            <a:spLocks/>
          </p:cNvSpPr>
          <p:nvPr/>
        </p:nvSpPr>
        <p:spPr bwMode="auto">
          <a:xfrm>
            <a:off x="944563" y="5154613"/>
            <a:ext cx="93662" cy="85725"/>
          </a:xfrm>
          <a:custGeom>
            <a:avLst/>
            <a:gdLst/>
            <a:ahLst/>
            <a:cxnLst>
              <a:cxn ang="0">
                <a:pos x="94487" y="85343"/>
              </a:cxn>
              <a:cxn ang="0">
                <a:pos x="0" y="0"/>
              </a:cxn>
            </a:cxnLst>
            <a:rect l="0" t="0" r="r" b="b"/>
            <a:pathLst>
              <a:path w="94615" h="85725">
                <a:moveTo>
                  <a:pt x="94487" y="85343"/>
                </a:moveTo>
                <a:lnTo>
                  <a:pt x="0" y="0"/>
                </a:lnTo>
              </a:path>
            </a:pathLst>
          </a:custGeom>
          <a:noFill/>
          <a:ln w="38099">
            <a:solidFill>
              <a:srgbClr val="A7FCFE"/>
            </a:solidFill>
            <a:round/>
            <a:headEnd/>
            <a:tailEnd/>
          </a:ln>
        </p:spPr>
        <p:txBody>
          <a:bodyPr lIns="0" tIns="0" rIns="0" bIns="0"/>
          <a:lstStyle/>
          <a:p>
            <a:endParaRPr lang="it-IT"/>
          </a:p>
        </p:txBody>
      </p:sp>
      <p:sp>
        <p:nvSpPr>
          <p:cNvPr id="174177" name="object 98"/>
          <p:cNvSpPr>
            <a:spLocks/>
          </p:cNvSpPr>
          <p:nvPr/>
        </p:nvSpPr>
        <p:spPr bwMode="auto">
          <a:xfrm>
            <a:off x="944563" y="5154613"/>
            <a:ext cx="93662" cy="85725"/>
          </a:xfrm>
          <a:custGeom>
            <a:avLst/>
            <a:gdLst/>
            <a:ahLst/>
            <a:cxnLst>
              <a:cxn ang="0">
                <a:pos x="94487" y="85343"/>
              </a:cxn>
              <a:cxn ang="0">
                <a:pos x="0" y="0"/>
              </a:cxn>
            </a:cxnLst>
            <a:rect l="0" t="0" r="r" b="b"/>
            <a:pathLst>
              <a:path w="94615" h="85725">
                <a:moveTo>
                  <a:pt x="94487" y="85343"/>
                </a:moveTo>
                <a:lnTo>
                  <a:pt x="0" y="0"/>
                </a:lnTo>
              </a:path>
            </a:pathLst>
          </a:custGeom>
          <a:noFill/>
          <a:ln w="38099">
            <a:solidFill>
              <a:srgbClr val="A7FCFE"/>
            </a:solidFill>
            <a:round/>
            <a:headEnd/>
            <a:tailEnd/>
          </a:ln>
        </p:spPr>
        <p:txBody>
          <a:bodyPr lIns="0" tIns="0" rIns="0" bIns="0"/>
          <a:lstStyle/>
          <a:p>
            <a:endParaRPr lang="it-IT"/>
          </a:p>
        </p:txBody>
      </p:sp>
      <p:sp>
        <p:nvSpPr>
          <p:cNvPr id="174178" name="object 99"/>
          <p:cNvSpPr>
            <a:spLocks/>
          </p:cNvSpPr>
          <p:nvPr/>
        </p:nvSpPr>
        <p:spPr bwMode="auto">
          <a:xfrm>
            <a:off x="1038225" y="5154613"/>
            <a:ext cx="71438" cy="85725"/>
          </a:xfrm>
          <a:custGeom>
            <a:avLst/>
            <a:gdLst/>
            <a:ahLst/>
            <a:cxnLst>
              <a:cxn ang="0">
                <a:pos x="0" y="85343"/>
              </a:cxn>
              <a:cxn ang="0">
                <a:pos x="71627" y="0"/>
              </a:cxn>
            </a:cxnLst>
            <a:rect l="0" t="0" r="r" b="b"/>
            <a:pathLst>
              <a:path w="71755" h="85725">
                <a:moveTo>
                  <a:pt x="0" y="85343"/>
                </a:moveTo>
                <a:lnTo>
                  <a:pt x="71627" y="0"/>
                </a:lnTo>
              </a:path>
            </a:pathLst>
          </a:custGeom>
          <a:noFill/>
          <a:ln w="38099">
            <a:solidFill>
              <a:srgbClr val="A7FCFE"/>
            </a:solidFill>
            <a:round/>
            <a:headEnd/>
            <a:tailEnd/>
          </a:ln>
        </p:spPr>
        <p:txBody>
          <a:bodyPr lIns="0" tIns="0" rIns="0" bIns="0"/>
          <a:lstStyle/>
          <a:p>
            <a:endParaRPr lang="it-IT"/>
          </a:p>
        </p:txBody>
      </p:sp>
      <p:sp>
        <p:nvSpPr>
          <p:cNvPr id="174179" name="object 100"/>
          <p:cNvSpPr>
            <a:spLocks/>
          </p:cNvSpPr>
          <p:nvPr/>
        </p:nvSpPr>
        <p:spPr bwMode="auto">
          <a:xfrm>
            <a:off x="1038225" y="5154613"/>
            <a:ext cx="71438" cy="85725"/>
          </a:xfrm>
          <a:custGeom>
            <a:avLst/>
            <a:gdLst/>
            <a:ahLst/>
            <a:cxnLst>
              <a:cxn ang="0">
                <a:pos x="0" y="85343"/>
              </a:cxn>
              <a:cxn ang="0">
                <a:pos x="71627" y="0"/>
              </a:cxn>
            </a:cxnLst>
            <a:rect l="0" t="0" r="r" b="b"/>
            <a:pathLst>
              <a:path w="71755" h="85725">
                <a:moveTo>
                  <a:pt x="0" y="85343"/>
                </a:moveTo>
                <a:lnTo>
                  <a:pt x="71627" y="0"/>
                </a:lnTo>
              </a:path>
            </a:pathLst>
          </a:custGeom>
          <a:noFill/>
          <a:ln w="38099">
            <a:solidFill>
              <a:srgbClr val="A7FCFE"/>
            </a:solidFill>
            <a:round/>
            <a:headEnd/>
            <a:tailEnd/>
          </a:ln>
        </p:spPr>
        <p:txBody>
          <a:bodyPr lIns="0" tIns="0" rIns="0" bIns="0"/>
          <a:lstStyle/>
          <a:p>
            <a:endParaRPr lang="it-IT"/>
          </a:p>
        </p:txBody>
      </p:sp>
      <p:sp>
        <p:nvSpPr>
          <p:cNvPr id="174180" name="object 101"/>
          <p:cNvSpPr>
            <a:spLocks/>
          </p:cNvSpPr>
          <p:nvPr/>
        </p:nvSpPr>
        <p:spPr bwMode="auto">
          <a:xfrm>
            <a:off x="1109663" y="5154613"/>
            <a:ext cx="87312" cy="85725"/>
          </a:xfrm>
          <a:custGeom>
            <a:avLst/>
            <a:gdLst/>
            <a:ahLst/>
            <a:cxnLst>
              <a:cxn ang="0">
                <a:pos x="86867" y="85343"/>
              </a:cxn>
              <a:cxn ang="0">
                <a:pos x="0" y="0"/>
              </a:cxn>
            </a:cxnLst>
            <a:rect l="0" t="0" r="r" b="b"/>
            <a:pathLst>
              <a:path w="86994" h="85725">
                <a:moveTo>
                  <a:pt x="86867" y="85343"/>
                </a:moveTo>
                <a:lnTo>
                  <a:pt x="0" y="0"/>
                </a:lnTo>
              </a:path>
            </a:pathLst>
          </a:custGeom>
          <a:noFill/>
          <a:ln w="38099">
            <a:solidFill>
              <a:srgbClr val="A7FCFE"/>
            </a:solidFill>
            <a:round/>
            <a:headEnd/>
            <a:tailEnd/>
          </a:ln>
        </p:spPr>
        <p:txBody>
          <a:bodyPr lIns="0" tIns="0" rIns="0" bIns="0"/>
          <a:lstStyle/>
          <a:p>
            <a:endParaRPr lang="it-IT"/>
          </a:p>
        </p:txBody>
      </p:sp>
      <p:sp>
        <p:nvSpPr>
          <p:cNvPr id="174181" name="object 102"/>
          <p:cNvSpPr>
            <a:spLocks/>
          </p:cNvSpPr>
          <p:nvPr/>
        </p:nvSpPr>
        <p:spPr bwMode="auto">
          <a:xfrm>
            <a:off x="1109663" y="5154613"/>
            <a:ext cx="87312" cy="85725"/>
          </a:xfrm>
          <a:custGeom>
            <a:avLst/>
            <a:gdLst/>
            <a:ahLst/>
            <a:cxnLst>
              <a:cxn ang="0">
                <a:pos x="86867" y="85343"/>
              </a:cxn>
              <a:cxn ang="0">
                <a:pos x="0" y="0"/>
              </a:cxn>
            </a:cxnLst>
            <a:rect l="0" t="0" r="r" b="b"/>
            <a:pathLst>
              <a:path w="86994" h="85725">
                <a:moveTo>
                  <a:pt x="86867" y="85343"/>
                </a:moveTo>
                <a:lnTo>
                  <a:pt x="0" y="0"/>
                </a:lnTo>
              </a:path>
            </a:pathLst>
          </a:custGeom>
          <a:noFill/>
          <a:ln w="38099">
            <a:solidFill>
              <a:srgbClr val="A7FCFE"/>
            </a:solidFill>
            <a:round/>
            <a:headEnd/>
            <a:tailEnd/>
          </a:ln>
        </p:spPr>
        <p:txBody>
          <a:bodyPr lIns="0" tIns="0" rIns="0" bIns="0"/>
          <a:lstStyle/>
          <a:p>
            <a:endParaRPr lang="it-IT"/>
          </a:p>
        </p:txBody>
      </p:sp>
      <p:sp>
        <p:nvSpPr>
          <p:cNvPr id="174182" name="object 103"/>
          <p:cNvSpPr>
            <a:spLocks/>
          </p:cNvSpPr>
          <p:nvPr/>
        </p:nvSpPr>
        <p:spPr bwMode="auto">
          <a:xfrm>
            <a:off x="547688" y="5154613"/>
            <a:ext cx="77787" cy="85725"/>
          </a:xfrm>
          <a:custGeom>
            <a:avLst/>
            <a:gdLst/>
            <a:ahLst/>
            <a:cxnLst>
              <a:cxn ang="0">
                <a:pos x="0" y="85343"/>
              </a:cxn>
              <a:cxn ang="0">
                <a:pos x="77723" y="0"/>
              </a:cxn>
            </a:cxnLst>
            <a:rect l="0" t="0" r="r" b="b"/>
            <a:pathLst>
              <a:path w="78104" h="85725">
                <a:moveTo>
                  <a:pt x="0" y="85343"/>
                </a:moveTo>
                <a:lnTo>
                  <a:pt x="77723" y="0"/>
                </a:lnTo>
              </a:path>
            </a:pathLst>
          </a:custGeom>
          <a:noFill/>
          <a:ln w="38099">
            <a:solidFill>
              <a:srgbClr val="A7FCFE"/>
            </a:solidFill>
            <a:round/>
            <a:headEnd/>
            <a:tailEnd/>
          </a:ln>
        </p:spPr>
        <p:txBody>
          <a:bodyPr lIns="0" tIns="0" rIns="0" bIns="0"/>
          <a:lstStyle/>
          <a:p>
            <a:endParaRPr lang="it-IT"/>
          </a:p>
        </p:txBody>
      </p:sp>
      <p:sp>
        <p:nvSpPr>
          <p:cNvPr id="174183" name="object 104"/>
          <p:cNvSpPr>
            <a:spLocks/>
          </p:cNvSpPr>
          <p:nvPr/>
        </p:nvSpPr>
        <p:spPr bwMode="auto">
          <a:xfrm>
            <a:off x="547688" y="5154613"/>
            <a:ext cx="77787" cy="85725"/>
          </a:xfrm>
          <a:custGeom>
            <a:avLst/>
            <a:gdLst/>
            <a:ahLst/>
            <a:cxnLst>
              <a:cxn ang="0">
                <a:pos x="0" y="85343"/>
              </a:cxn>
              <a:cxn ang="0">
                <a:pos x="77723" y="0"/>
              </a:cxn>
            </a:cxnLst>
            <a:rect l="0" t="0" r="r" b="b"/>
            <a:pathLst>
              <a:path w="78104" h="85725">
                <a:moveTo>
                  <a:pt x="0" y="85343"/>
                </a:moveTo>
                <a:lnTo>
                  <a:pt x="77723" y="0"/>
                </a:lnTo>
              </a:path>
            </a:pathLst>
          </a:custGeom>
          <a:noFill/>
          <a:ln w="38099">
            <a:solidFill>
              <a:srgbClr val="A7FCFE"/>
            </a:solidFill>
            <a:round/>
            <a:headEnd/>
            <a:tailEnd/>
          </a:ln>
        </p:spPr>
        <p:txBody>
          <a:bodyPr lIns="0" tIns="0" rIns="0" bIns="0"/>
          <a:lstStyle/>
          <a:p>
            <a:endParaRPr lang="it-IT"/>
          </a:p>
        </p:txBody>
      </p:sp>
      <p:sp>
        <p:nvSpPr>
          <p:cNvPr id="174184" name="object 105"/>
          <p:cNvSpPr>
            <a:spLocks/>
          </p:cNvSpPr>
          <p:nvPr/>
        </p:nvSpPr>
        <p:spPr bwMode="auto">
          <a:xfrm>
            <a:off x="620713" y="5154613"/>
            <a:ext cx="92075" cy="85725"/>
          </a:xfrm>
          <a:custGeom>
            <a:avLst/>
            <a:gdLst/>
            <a:ahLst/>
            <a:cxnLst>
              <a:cxn ang="0">
                <a:pos x="91439" y="85343"/>
              </a:cxn>
              <a:cxn ang="0">
                <a:pos x="0" y="0"/>
              </a:cxn>
            </a:cxnLst>
            <a:rect l="0" t="0" r="r" b="b"/>
            <a:pathLst>
              <a:path w="91440" h="85725">
                <a:moveTo>
                  <a:pt x="91439" y="85343"/>
                </a:moveTo>
                <a:lnTo>
                  <a:pt x="0" y="0"/>
                </a:lnTo>
              </a:path>
            </a:pathLst>
          </a:custGeom>
          <a:noFill/>
          <a:ln w="38099">
            <a:solidFill>
              <a:srgbClr val="A7FCFE"/>
            </a:solidFill>
            <a:round/>
            <a:headEnd/>
            <a:tailEnd/>
          </a:ln>
        </p:spPr>
        <p:txBody>
          <a:bodyPr lIns="0" tIns="0" rIns="0" bIns="0"/>
          <a:lstStyle/>
          <a:p>
            <a:endParaRPr lang="it-IT"/>
          </a:p>
        </p:txBody>
      </p:sp>
      <p:sp>
        <p:nvSpPr>
          <p:cNvPr id="174185" name="object 106"/>
          <p:cNvSpPr>
            <a:spLocks/>
          </p:cNvSpPr>
          <p:nvPr/>
        </p:nvSpPr>
        <p:spPr bwMode="auto">
          <a:xfrm>
            <a:off x="620713" y="5154613"/>
            <a:ext cx="92075" cy="85725"/>
          </a:xfrm>
          <a:custGeom>
            <a:avLst/>
            <a:gdLst/>
            <a:ahLst/>
            <a:cxnLst>
              <a:cxn ang="0">
                <a:pos x="91439" y="85343"/>
              </a:cxn>
              <a:cxn ang="0">
                <a:pos x="0" y="0"/>
              </a:cxn>
            </a:cxnLst>
            <a:rect l="0" t="0" r="r" b="b"/>
            <a:pathLst>
              <a:path w="91440" h="85725">
                <a:moveTo>
                  <a:pt x="91439" y="85343"/>
                </a:moveTo>
                <a:lnTo>
                  <a:pt x="0" y="0"/>
                </a:lnTo>
              </a:path>
            </a:pathLst>
          </a:custGeom>
          <a:noFill/>
          <a:ln w="38099">
            <a:solidFill>
              <a:srgbClr val="A7FCFE"/>
            </a:solidFill>
            <a:round/>
            <a:headEnd/>
            <a:tailEnd/>
          </a:ln>
        </p:spPr>
        <p:txBody>
          <a:bodyPr lIns="0" tIns="0" rIns="0" bIns="0"/>
          <a:lstStyle/>
          <a:p>
            <a:endParaRPr lang="it-IT"/>
          </a:p>
        </p:txBody>
      </p:sp>
      <p:sp>
        <p:nvSpPr>
          <p:cNvPr id="174186" name="object 107"/>
          <p:cNvSpPr>
            <a:spLocks/>
          </p:cNvSpPr>
          <p:nvPr/>
        </p:nvSpPr>
        <p:spPr bwMode="auto">
          <a:xfrm>
            <a:off x="712788" y="5154613"/>
            <a:ext cx="71437" cy="85725"/>
          </a:xfrm>
          <a:custGeom>
            <a:avLst/>
            <a:gdLst/>
            <a:ahLst/>
            <a:cxnLst>
              <a:cxn ang="0">
                <a:pos x="0" y="85343"/>
              </a:cxn>
              <a:cxn ang="0">
                <a:pos x="71627" y="0"/>
              </a:cxn>
            </a:cxnLst>
            <a:rect l="0" t="0" r="r" b="b"/>
            <a:pathLst>
              <a:path w="71754" h="85725">
                <a:moveTo>
                  <a:pt x="0" y="85343"/>
                </a:moveTo>
                <a:lnTo>
                  <a:pt x="71627" y="0"/>
                </a:lnTo>
              </a:path>
            </a:pathLst>
          </a:custGeom>
          <a:noFill/>
          <a:ln w="38099">
            <a:solidFill>
              <a:srgbClr val="A7FCFE"/>
            </a:solidFill>
            <a:round/>
            <a:headEnd/>
            <a:tailEnd/>
          </a:ln>
        </p:spPr>
        <p:txBody>
          <a:bodyPr lIns="0" tIns="0" rIns="0" bIns="0"/>
          <a:lstStyle/>
          <a:p>
            <a:endParaRPr lang="it-IT"/>
          </a:p>
        </p:txBody>
      </p:sp>
      <p:sp>
        <p:nvSpPr>
          <p:cNvPr id="174187" name="object 108"/>
          <p:cNvSpPr>
            <a:spLocks/>
          </p:cNvSpPr>
          <p:nvPr/>
        </p:nvSpPr>
        <p:spPr bwMode="auto">
          <a:xfrm>
            <a:off x="784225" y="5154613"/>
            <a:ext cx="88900" cy="85725"/>
          </a:xfrm>
          <a:custGeom>
            <a:avLst/>
            <a:gdLst/>
            <a:ahLst/>
            <a:cxnLst>
              <a:cxn ang="0">
                <a:pos x="88391" y="85343"/>
              </a:cxn>
              <a:cxn ang="0">
                <a:pos x="0" y="0"/>
              </a:cxn>
            </a:cxnLst>
            <a:rect l="0" t="0" r="r" b="b"/>
            <a:pathLst>
              <a:path w="88900" h="85725">
                <a:moveTo>
                  <a:pt x="88391" y="85343"/>
                </a:moveTo>
                <a:lnTo>
                  <a:pt x="0" y="0"/>
                </a:lnTo>
              </a:path>
            </a:pathLst>
          </a:custGeom>
          <a:noFill/>
          <a:ln w="38099">
            <a:solidFill>
              <a:srgbClr val="A7FCFE"/>
            </a:solidFill>
            <a:round/>
            <a:headEnd/>
            <a:tailEnd/>
          </a:ln>
        </p:spPr>
        <p:txBody>
          <a:bodyPr lIns="0" tIns="0" rIns="0" bIns="0"/>
          <a:lstStyle/>
          <a:p>
            <a:endParaRPr lang="it-IT"/>
          </a:p>
        </p:txBody>
      </p:sp>
      <p:sp>
        <p:nvSpPr>
          <p:cNvPr id="174188" name="object 109"/>
          <p:cNvSpPr>
            <a:spLocks/>
          </p:cNvSpPr>
          <p:nvPr/>
        </p:nvSpPr>
        <p:spPr bwMode="auto">
          <a:xfrm>
            <a:off x="382588" y="5154613"/>
            <a:ext cx="79375" cy="85725"/>
          </a:xfrm>
          <a:custGeom>
            <a:avLst/>
            <a:gdLst/>
            <a:ahLst/>
            <a:cxnLst>
              <a:cxn ang="0">
                <a:pos x="0" y="85343"/>
              </a:cxn>
              <a:cxn ang="0">
                <a:pos x="77723" y="0"/>
              </a:cxn>
            </a:cxnLst>
            <a:rect l="0" t="0" r="r" b="b"/>
            <a:pathLst>
              <a:path w="78104" h="85725">
                <a:moveTo>
                  <a:pt x="0" y="85343"/>
                </a:moveTo>
                <a:lnTo>
                  <a:pt x="77723" y="0"/>
                </a:lnTo>
              </a:path>
            </a:pathLst>
          </a:custGeom>
          <a:noFill/>
          <a:ln w="38099">
            <a:solidFill>
              <a:srgbClr val="A7FCFE"/>
            </a:solidFill>
            <a:round/>
            <a:headEnd/>
            <a:tailEnd/>
          </a:ln>
        </p:spPr>
        <p:txBody>
          <a:bodyPr lIns="0" tIns="0" rIns="0" bIns="0"/>
          <a:lstStyle/>
          <a:p>
            <a:endParaRPr lang="it-IT"/>
          </a:p>
        </p:txBody>
      </p:sp>
      <p:sp>
        <p:nvSpPr>
          <p:cNvPr id="174189" name="object 110"/>
          <p:cNvSpPr>
            <a:spLocks/>
          </p:cNvSpPr>
          <p:nvPr/>
        </p:nvSpPr>
        <p:spPr bwMode="auto">
          <a:xfrm>
            <a:off x="382588" y="5154613"/>
            <a:ext cx="79375" cy="85725"/>
          </a:xfrm>
          <a:custGeom>
            <a:avLst/>
            <a:gdLst/>
            <a:ahLst/>
            <a:cxnLst>
              <a:cxn ang="0">
                <a:pos x="0" y="85343"/>
              </a:cxn>
              <a:cxn ang="0">
                <a:pos x="77723" y="0"/>
              </a:cxn>
            </a:cxnLst>
            <a:rect l="0" t="0" r="r" b="b"/>
            <a:pathLst>
              <a:path w="78104" h="85725">
                <a:moveTo>
                  <a:pt x="0" y="85343"/>
                </a:moveTo>
                <a:lnTo>
                  <a:pt x="77723" y="0"/>
                </a:lnTo>
              </a:path>
            </a:pathLst>
          </a:custGeom>
          <a:noFill/>
          <a:ln w="38099">
            <a:solidFill>
              <a:srgbClr val="A7FCFE"/>
            </a:solidFill>
            <a:round/>
            <a:headEnd/>
            <a:tailEnd/>
          </a:ln>
        </p:spPr>
        <p:txBody>
          <a:bodyPr lIns="0" tIns="0" rIns="0" bIns="0"/>
          <a:lstStyle/>
          <a:p>
            <a:endParaRPr lang="it-IT"/>
          </a:p>
        </p:txBody>
      </p:sp>
      <p:sp>
        <p:nvSpPr>
          <p:cNvPr id="174190" name="object 111"/>
          <p:cNvSpPr>
            <a:spLocks/>
          </p:cNvSpPr>
          <p:nvPr/>
        </p:nvSpPr>
        <p:spPr bwMode="auto">
          <a:xfrm>
            <a:off x="460375" y="5154613"/>
            <a:ext cx="87313" cy="85725"/>
          </a:xfrm>
          <a:custGeom>
            <a:avLst/>
            <a:gdLst/>
            <a:ahLst/>
            <a:cxnLst>
              <a:cxn ang="0">
                <a:pos x="86867" y="85343"/>
              </a:cxn>
              <a:cxn ang="0">
                <a:pos x="0" y="0"/>
              </a:cxn>
            </a:cxnLst>
            <a:rect l="0" t="0" r="r" b="b"/>
            <a:pathLst>
              <a:path w="86995" h="85725">
                <a:moveTo>
                  <a:pt x="86867" y="85343"/>
                </a:moveTo>
                <a:lnTo>
                  <a:pt x="0" y="0"/>
                </a:lnTo>
              </a:path>
            </a:pathLst>
          </a:custGeom>
          <a:noFill/>
          <a:ln w="38099">
            <a:solidFill>
              <a:srgbClr val="A7FCFE"/>
            </a:solidFill>
            <a:round/>
            <a:headEnd/>
            <a:tailEnd/>
          </a:ln>
        </p:spPr>
        <p:txBody>
          <a:bodyPr lIns="0" tIns="0" rIns="0" bIns="0"/>
          <a:lstStyle/>
          <a:p>
            <a:endParaRPr lang="it-IT"/>
          </a:p>
        </p:txBody>
      </p:sp>
      <p:sp>
        <p:nvSpPr>
          <p:cNvPr id="174191" name="object 112"/>
          <p:cNvSpPr>
            <a:spLocks/>
          </p:cNvSpPr>
          <p:nvPr/>
        </p:nvSpPr>
        <p:spPr bwMode="auto">
          <a:xfrm>
            <a:off x="460375" y="5154613"/>
            <a:ext cx="87313" cy="85725"/>
          </a:xfrm>
          <a:custGeom>
            <a:avLst/>
            <a:gdLst/>
            <a:ahLst/>
            <a:cxnLst>
              <a:cxn ang="0">
                <a:pos x="86867" y="85343"/>
              </a:cxn>
              <a:cxn ang="0">
                <a:pos x="0" y="0"/>
              </a:cxn>
            </a:cxnLst>
            <a:rect l="0" t="0" r="r" b="b"/>
            <a:pathLst>
              <a:path w="86995" h="85725">
                <a:moveTo>
                  <a:pt x="86867" y="85343"/>
                </a:moveTo>
                <a:lnTo>
                  <a:pt x="0" y="0"/>
                </a:lnTo>
              </a:path>
            </a:pathLst>
          </a:custGeom>
          <a:noFill/>
          <a:ln w="38099">
            <a:solidFill>
              <a:srgbClr val="A7FCFE"/>
            </a:solidFill>
            <a:round/>
            <a:headEnd/>
            <a:tailEnd/>
          </a:ln>
        </p:spPr>
        <p:txBody>
          <a:bodyPr lIns="0" tIns="0" rIns="0" bIns="0"/>
          <a:lstStyle/>
          <a:p>
            <a:endParaRPr lang="it-IT"/>
          </a:p>
        </p:txBody>
      </p:sp>
      <p:sp>
        <p:nvSpPr>
          <p:cNvPr id="174192" name="object 113"/>
          <p:cNvSpPr>
            <a:spLocks/>
          </p:cNvSpPr>
          <p:nvPr/>
        </p:nvSpPr>
        <p:spPr bwMode="auto">
          <a:xfrm>
            <a:off x="1500188" y="5248275"/>
            <a:ext cx="38100" cy="0"/>
          </a:xfrm>
          <a:custGeom>
            <a:avLst/>
            <a:gdLst/>
            <a:ahLst/>
            <a:cxnLst>
              <a:cxn ang="0">
                <a:pos x="0" y="0"/>
              </a:cxn>
              <a:cxn ang="0">
                <a:pos x="38099" y="0"/>
              </a:cxn>
            </a:cxnLst>
            <a:rect l="0" t="0" r="r" b="b"/>
            <a:pathLst>
              <a:path w="38100">
                <a:moveTo>
                  <a:pt x="0" y="0"/>
                </a:moveTo>
                <a:lnTo>
                  <a:pt x="38099" y="0"/>
                </a:lnTo>
              </a:path>
            </a:pathLst>
          </a:custGeom>
          <a:noFill/>
          <a:ln w="28955">
            <a:solidFill>
              <a:srgbClr val="A7FCFE"/>
            </a:solidFill>
            <a:round/>
            <a:headEnd/>
            <a:tailEnd/>
          </a:ln>
        </p:spPr>
        <p:txBody>
          <a:bodyPr lIns="0" tIns="0" rIns="0" bIns="0"/>
          <a:lstStyle/>
          <a:p>
            <a:endParaRPr lang="it-IT"/>
          </a:p>
        </p:txBody>
      </p:sp>
      <p:sp>
        <p:nvSpPr>
          <p:cNvPr id="174193" name="object 114"/>
          <p:cNvSpPr>
            <a:spLocks/>
          </p:cNvSpPr>
          <p:nvPr/>
        </p:nvSpPr>
        <p:spPr bwMode="auto">
          <a:xfrm>
            <a:off x="180975" y="4764088"/>
            <a:ext cx="90488" cy="79375"/>
          </a:xfrm>
          <a:custGeom>
            <a:avLst/>
            <a:gdLst/>
            <a:ahLst/>
            <a:cxnLst>
              <a:cxn ang="0">
                <a:pos x="91439" y="79247"/>
              </a:cxn>
              <a:cxn ang="0">
                <a:pos x="0" y="0"/>
              </a:cxn>
            </a:cxnLst>
            <a:rect l="0" t="0" r="r" b="b"/>
            <a:pathLst>
              <a:path w="91439" h="79375">
                <a:moveTo>
                  <a:pt x="91439" y="79247"/>
                </a:moveTo>
                <a:lnTo>
                  <a:pt x="0" y="0"/>
                </a:lnTo>
              </a:path>
            </a:pathLst>
          </a:custGeom>
          <a:noFill/>
          <a:ln w="28955">
            <a:solidFill>
              <a:srgbClr val="2582C5"/>
            </a:solidFill>
            <a:round/>
            <a:headEnd/>
            <a:tailEnd/>
          </a:ln>
        </p:spPr>
        <p:txBody>
          <a:bodyPr lIns="0" tIns="0" rIns="0" bIns="0"/>
          <a:lstStyle/>
          <a:p>
            <a:endParaRPr lang="it-IT"/>
          </a:p>
        </p:txBody>
      </p:sp>
      <p:sp>
        <p:nvSpPr>
          <p:cNvPr id="174194" name="object 115"/>
          <p:cNvSpPr>
            <a:spLocks/>
          </p:cNvSpPr>
          <p:nvPr/>
        </p:nvSpPr>
        <p:spPr bwMode="auto">
          <a:xfrm>
            <a:off x="180975" y="4764088"/>
            <a:ext cx="90488" cy="79375"/>
          </a:xfrm>
          <a:custGeom>
            <a:avLst/>
            <a:gdLst/>
            <a:ahLst/>
            <a:cxnLst>
              <a:cxn ang="0">
                <a:pos x="91439" y="79247"/>
              </a:cxn>
              <a:cxn ang="0">
                <a:pos x="0" y="0"/>
              </a:cxn>
            </a:cxnLst>
            <a:rect l="0" t="0" r="r" b="b"/>
            <a:pathLst>
              <a:path w="91439" h="79375">
                <a:moveTo>
                  <a:pt x="91439" y="79247"/>
                </a:moveTo>
                <a:lnTo>
                  <a:pt x="0" y="0"/>
                </a:lnTo>
              </a:path>
            </a:pathLst>
          </a:custGeom>
          <a:noFill/>
          <a:ln w="28955">
            <a:solidFill>
              <a:srgbClr val="2582C5"/>
            </a:solidFill>
            <a:round/>
            <a:headEnd/>
            <a:tailEnd/>
          </a:ln>
        </p:spPr>
        <p:txBody>
          <a:bodyPr lIns="0" tIns="0" rIns="0" bIns="0"/>
          <a:lstStyle/>
          <a:p>
            <a:endParaRPr lang="it-IT"/>
          </a:p>
        </p:txBody>
      </p:sp>
      <p:sp>
        <p:nvSpPr>
          <p:cNvPr id="174195" name="object 116"/>
          <p:cNvSpPr>
            <a:spLocks/>
          </p:cNvSpPr>
          <p:nvPr/>
        </p:nvSpPr>
        <p:spPr bwMode="auto">
          <a:xfrm>
            <a:off x="271463" y="4764088"/>
            <a:ext cx="74612" cy="79375"/>
          </a:xfrm>
          <a:custGeom>
            <a:avLst/>
            <a:gdLst/>
            <a:ahLst/>
            <a:cxnLst>
              <a:cxn ang="0">
                <a:pos x="0" y="79247"/>
              </a:cxn>
              <a:cxn ang="0">
                <a:pos x="73151" y="0"/>
              </a:cxn>
            </a:cxnLst>
            <a:rect l="0" t="0" r="r" b="b"/>
            <a:pathLst>
              <a:path w="73660" h="79375">
                <a:moveTo>
                  <a:pt x="0" y="79247"/>
                </a:moveTo>
                <a:lnTo>
                  <a:pt x="73151" y="0"/>
                </a:lnTo>
              </a:path>
            </a:pathLst>
          </a:custGeom>
          <a:noFill/>
          <a:ln w="28955">
            <a:solidFill>
              <a:srgbClr val="2582C5"/>
            </a:solidFill>
            <a:round/>
            <a:headEnd/>
            <a:tailEnd/>
          </a:ln>
        </p:spPr>
        <p:txBody>
          <a:bodyPr lIns="0" tIns="0" rIns="0" bIns="0"/>
          <a:lstStyle/>
          <a:p>
            <a:endParaRPr lang="it-IT"/>
          </a:p>
        </p:txBody>
      </p:sp>
      <p:sp>
        <p:nvSpPr>
          <p:cNvPr id="174196" name="object 117"/>
          <p:cNvSpPr>
            <a:spLocks/>
          </p:cNvSpPr>
          <p:nvPr/>
        </p:nvSpPr>
        <p:spPr bwMode="auto">
          <a:xfrm>
            <a:off x="271463" y="4764088"/>
            <a:ext cx="74612" cy="79375"/>
          </a:xfrm>
          <a:custGeom>
            <a:avLst/>
            <a:gdLst/>
            <a:ahLst/>
            <a:cxnLst>
              <a:cxn ang="0">
                <a:pos x="0" y="79247"/>
              </a:cxn>
              <a:cxn ang="0">
                <a:pos x="73151" y="0"/>
              </a:cxn>
            </a:cxnLst>
            <a:rect l="0" t="0" r="r" b="b"/>
            <a:pathLst>
              <a:path w="73660" h="79375">
                <a:moveTo>
                  <a:pt x="0" y="79247"/>
                </a:moveTo>
                <a:lnTo>
                  <a:pt x="73151" y="0"/>
                </a:lnTo>
              </a:path>
            </a:pathLst>
          </a:custGeom>
          <a:noFill/>
          <a:ln w="28955">
            <a:solidFill>
              <a:srgbClr val="2582C5"/>
            </a:solidFill>
            <a:round/>
            <a:headEnd/>
            <a:tailEnd/>
          </a:ln>
        </p:spPr>
        <p:txBody>
          <a:bodyPr lIns="0" tIns="0" rIns="0" bIns="0"/>
          <a:lstStyle/>
          <a:p>
            <a:endParaRPr lang="it-IT"/>
          </a:p>
        </p:txBody>
      </p:sp>
      <p:sp>
        <p:nvSpPr>
          <p:cNvPr id="174197" name="object 118"/>
          <p:cNvSpPr>
            <a:spLocks/>
          </p:cNvSpPr>
          <p:nvPr/>
        </p:nvSpPr>
        <p:spPr bwMode="auto">
          <a:xfrm>
            <a:off x="344488" y="4764088"/>
            <a:ext cx="88900" cy="79375"/>
          </a:xfrm>
          <a:custGeom>
            <a:avLst/>
            <a:gdLst/>
            <a:ahLst/>
            <a:cxnLst>
              <a:cxn ang="0">
                <a:pos x="88391" y="79247"/>
              </a:cxn>
              <a:cxn ang="0">
                <a:pos x="0" y="0"/>
              </a:cxn>
            </a:cxnLst>
            <a:rect l="0" t="0" r="r" b="b"/>
            <a:pathLst>
              <a:path w="88900" h="79375">
                <a:moveTo>
                  <a:pt x="88391" y="79247"/>
                </a:moveTo>
                <a:lnTo>
                  <a:pt x="0" y="0"/>
                </a:lnTo>
              </a:path>
            </a:pathLst>
          </a:custGeom>
          <a:noFill/>
          <a:ln w="28955">
            <a:solidFill>
              <a:srgbClr val="2582C5"/>
            </a:solidFill>
            <a:round/>
            <a:headEnd/>
            <a:tailEnd/>
          </a:ln>
        </p:spPr>
        <p:txBody>
          <a:bodyPr lIns="0" tIns="0" rIns="0" bIns="0"/>
          <a:lstStyle/>
          <a:p>
            <a:endParaRPr lang="it-IT"/>
          </a:p>
        </p:txBody>
      </p:sp>
      <p:sp>
        <p:nvSpPr>
          <p:cNvPr id="174198" name="object 119"/>
          <p:cNvSpPr>
            <a:spLocks/>
          </p:cNvSpPr>
          <p:nvPr/>
        </p:nvSpPr>
        <p:spPr bwMode="auto">
          <a:xfrm>
            <a:off x="344488" y="4764088"/>
            <a:ext cx="88900" cy="79375"/>
          </a:xfrm>
          <a:custGeom>
            <a:avLst/>
            <a:gdLst/>
            <a:ahLst/>
            <a:cxnLst>
              <a:cxn ang="0">
                <a:pos x="88391" y="79247"/>
              </a:cxn>
              <a:cxn ang="0">
                <a:pos x="0" y="0"/>
              </a:cxn>
            </a:cxnLst>
            <a:rect l="0" t="0" r="r" b="b"/>
            <a:pathLst>
              <a:path w="88900" h="79375">
                <a:moveTo>
                  <a:pt x="88391" y="79247"/>
                </a:moveTo>
                <a:lnTo>
                  <a:pt x="0" y="0"/>
                </a:lnTo>
              </a:path>
            </a:pathLst>
          </a:custGeom>
          <a:noFill/>
          <a:ln w="28955">
            <a:solidFill>
              <a:srgbClr val="2582C5"/>
            </a:solidFill>
            <a:round/>
            <a:headEnd/>
            <a:tailEnd/>
          </a:ln>
        </p:spPr>
        <p:txBody>
          <a:bodyPr lIns="0" tIns="0" rIns="0" bIns="0"/>
          <a:lstStyle/>
          <a:p>
            <a:endParaRPr lang="it-IT"/>
          </a:p>
        </p:txBody>
      </p:sp>
      <p:sp>
        <p:nvSpPr>
          <p:cNvPr id="174199" name="object 120"/>
          <p:cNvSpPr>
            <a:spLocks/>
          </p:cNvSpPr>
          <p:nvPr/>
        </p:nvSpPr>
        <p:spPr bwMode="auto">
          <a:xfrm>
            <a:off x="433388" y="4764088"/>
            <a:ext cx="76200" cy="79375"/>
          </a:xfrm>
          <a:custGeom>
            <a:avLst/>
            <a:gdLst/>
            <a:ahLst/>
            <a:cxnLst>
              <a:cxn ang="0">
                <a:pos x="0" y="79247"/>
              </a:cxn>
              <a:cxn ang="0">
                <a:pos x="76199" y="0"/>
              </a:cxn>
            </a:cxnLst>
            <a:rect l="0" t="0" r="r" b="b"/>
            <a:pathLst>
              <a:path w="76200" h="79375">
                <a:moveTo>
                  <a:pt x="0" y="79247"/>
                </a:moveTo>
                <a:lnTo>
                  <a:pt x="76199" y="0"/>
                </a:lnTo>
              </a:path>
            </a:pathLst>
          </a:custGeom>
          <a:noFill/>
          <a:ln w="28955">
            <a:solidFill>
              <a:srgbClr val="2582C5"/>
            </a:solidFill>
            <a:round/>
            <a:headEnd/>
            <a:tailEnd/>
          </a:ln>
        </p:spPr>
        <p:txBody>
          <a:bodyPr lIns="0" tIns="0" rIns="0" bIns="0"/>
          <a:lstStyle/>
          <a:p>
            <a:endParaRPr lang="it-IT"/>
          </a:p>
        </p:txBody>
      </p:sp>
      <p:sp>
        <p:nvSpPr>
          <p:cNvPr id="174200" name="object 121"/>
          <p:cNvSpPr>
            <a:spLocks/>
          </p:cNvSpPr>
          <p:nvPr/>
        </p:nvSpPr>
        <p:spPr bwMode="auto">
          <a:xfrm>
            <a:off x="433388" y="4764088"/>
            <a:ext cx="76200" cy="79375"/>
          </a:xfrm>
          <a:custGeom>
            <a:avLst/>
            <a:gdLst/>
            <a:ahLst/>
            <a:cxnLst>
              <a:cxn ang="0">
                <a:pos x="0" y="79247"/>
              </a:cxn>
              <a:cxn ang="0">
                <a:pos x="76199" y="0"/>
              </a:cxn>
            </a:cxnLst>
            <a:rect l="0" t="0" r="r" b="b"/>
            <a:pathLst>
              <a:path w="76200" h="79375">
                <a:moveTo>
                  <a:pt x="0" y="79247"/>
                </a:moveTo>
                <a:lnTo>
                  <a:pt x="76199" y="0"/>
                </a:lnTo>
              </a:path>
            </a:pathLst>
          </a:custGeom>
          <a:noFill/>
          <a:ln w="28955">
            <a:solidFill>
              <a:srgbClr val="2582C5"/>
            </a:solidFill>
            <a:round/>
            <a:headEnd/>
            <a:tailEnd/>
          </a:ln>
        </p:spPr>
        <p:txBody>
          <a:bodyPr lIns="0" tIns="0" rIns="0" bIns="0"/>
          <a:lstStyle/>
          <a:p>
            <a:endParaRPr lang="it-IT"/>
          </a:p>
        </p:txBody>
      </p:sp>
      <p:sp>
        <p:nvSpPr>
          <p:cNvPr id="174201" name="object 122"/>
          <p:cNvSpPr>
            <a:spLocks/>
          </p:cNvSpPr>
          <p:nvPr/>
        </p:nvSpPr>
        <p:spPr bwMode="auto">
          <a:xfrm>
            <a:off x="508000" y="4764088"/>
            <a:ext cx="88900" cy="79375"/>
          </a:xfrm>
          <a:custGeom>
            <a:avLst/>
            <a:gdLst/>
            <a:ahLst/>
            <a:cxnLst>
              <a:cxn ang="0">
                <a:pos x="88391" y="79247"/>
              </a:cxn>
              <a:cxn ang="0">
                <a:pos x="0" y="0"/>
              </a:cxn>
            </a:cxnLst>
            <a:rect l="0" t="0" r="r" b="b"/>
            <a:pathLst>
              <a:path w="88900" h="79375">
                <a:moveTo>
                  <a:pt x="88391" y="79247"/>
                </a:moveTo>
                <a:lnTo>
                  <a:pt x="0" y="0"/>
                </a:lnTo>
              </a:path>
            </a:pathLst>
          </a:custGeom>
          <a:noFill/>
          <a:ln w="28955">
            <a:solidFill>
              <a:srgbClr val="2582C5"/>
            </a:solidFill>
            <a:round/>
            <a:headEnd/>
            <a:tailEnd/>
          </a:ln>
        </p:spPr>
        <p:txBody>
          <a:bodyPr lIns="0" tIns="0" rIns="0" bIns="0"/>
          <a:lstStyle/>
          <a:p>
            <a:endParaRPr lang="it-IT"/>
          </a:p>
        </p:txBody>
      </p:sp>
      <p:sp>
        <p:nvSpPr>
          <p:cNvPr id="174202" name="object 123"/>
          <p:cNvSpPr>
            <a:spLocks/>
          </p:cNvSpPr>
          <p:nvPr/>
        </p:nvSpPr>
        <p:spPr bwMode="auto">
          <a:xfrm>
            <a:off x="508000" y="4764088"/>
            <a:ext cx="88900" cy="79375"/>
          </a:xfrm>
          <a:custGeom>
            <a:avLst/>
            <a:gdLst/>
            <a:ahLst/>
            <a:cxnLst>
              <a:cxn ang="0">
                <a:pos x="88391" y="79247"/>
              </a:cxn>
              <a:cxn ang="0">
                <a:pos x="0" y="0"/>
              </a:cxn>
            </a:cxnLst>
            <a:rect l="0" t="0" r="r" b="b"/>
            <a:pathLst>
              <a:path w="88900" h="79375">
                <a:moveTo>
                  <a:pt x="88391" y="79247"/>
                </a:moveTo>
                <a:lnTo>
                  <a:pt x="0" y="0"/>
                </a:lnTo>
              </a:path>
            </a:pathLst>
          </a:custGeom>
          <a:noFill/>
          <a:ln w="28955">
            <a:solidFill>
              <a:srgbClr val="2582C5"/>
            </a:solidFill>
            <a:round/>
            <a:headEnd/>
            <a:tailEnd/>
          </a:ln>
        </p:spPr>
        <p:txBody>
          <a:bodyPr lIns="0" tIns="0" rIns="0" bIns="0"/>
          <a:lstStyle/>
          <a:p>
            <a:endParaRPr lang="it-IT"/>
          </a:p>
        </p:txBody>
      </p:sp>
      <p:sp>
        <p:nvSpPr>
          <p:cNvPr id="174203" name="object 124"/>
          <p:cNvSpPr>
            <a:spLocks/>
          </p:cNvSpPr>
          <p:nvPr/>
        </p:nvSpPr>
        <p:spPr bwMode="auto">
          <a:xfrm>
            <a:off x="598488" y="4764088"/>
            <a:ext cx="76200" cy="79375"/>
          </a:xfrm>
          <a:custGeom>
            <a:avLst/>
            <a:gdLst/>
            <a:ahLst/>
            <a:cxnLst>
              <a:cxn ang="0">
                <a:pos x="0" y="79247"/>
              </a:cxn>
              <a:cxn ang="0">
                <a:pos x="76199" y="0"/>
              </a:cxn>
            </a:cxnLst>
            <a:rect l="0" t="0" r="r" b="b"/>
            <a:pathLst>
              <a:path w="76200" h="79375">
                <a:moveTo>
                  <a:pt x="0" y="79247"/>
                </a:moveTo>
                <a:lnTo>
                  <a:pt x="76199" y="0"/>
                </a:lnTo>
              </a:path>
            </a:pathLst>
          </a:custGeom>
          <a:noFill/>
          <a:ln w="28955">
            <a:solidFill>
              <a:srgbClr val="2582C5"/>
            </a:solidFill>
            <a:round/>
            <a:headEnd/>
            <a:tailEnd/>
          </a:ln>
        </p:spPr>
        <p:txBody>
          <a:bodyPr lIns="0" tIns="0" rIns="0" bIns="0"/>
          <a:lstStyle/>
          <a:p>
            <a:endParaRPr lang="it-IT"/>
          </a:p>
        </p:txBody>
      </p:sp>
      <p:sp>
        <p:nvSpPr>
          <p:cNvPr id="174204" name="object 125"/>
          <p:cNvSpPr>
            <a:spLocks/>
          </p:cNvSpPr>
          <p:nvPr/>
        </p:nvSpPr>
        <p:spPr bwMode="auto">
          <a:xfrm>
            <a:off x="598488" y="4764088"/>
            <a:ext cx="76200" cy="79375"/>
          </a:xfrm>
          <a:custGeom>
            <a:avLst/>
            <a:gdLst/>
            <a:ahLst/>
            <a:cxnLst>
              <a:cxn ang="0">
                <a:pos x="0" y="79247"/>
              </a:cxn>
              <a:cxn ang="0">
                <a:pos x="76199" y="0"/>
              </a:cxn>
            </a:cxnLst>
            <a:rect l="0" t="0" r="r" b="b"/>
            <a:pathLst>
              <a:path w="76200" h="79375">
                <a:moveTo>
                  <a:pt x="0" y="79247"/>
                </a:moveTo>
                <a:lnTo>
                  <a:pt x="76199" y="0"/>
                </a:lnTo>
              </a:path>
            </a:pathLst>
          </a:custGeom>
          <a:noFill/>
          <a:ln w="28955">
            <a:solidFill>
              <a:srgbClr val="2582C5"/>
            </a:solidFill>
            <a:round/>
            <a:headEnd/>
            <a:tailEnd/>
          </a:ln>
        </p:spPr>
        <p:txBody>
          <a:bodyPr lIns="0" tIns="0" rIns="0" bIns="0"/>
          <a:lstStyle/>
          <a:p>
            <a:endParaRPr lang="it-IT"/>
          </a:p>
        </p:txBody>
      </p:sp>
      <p:sp>
        <p:nvSpPr>
          <p:cNvPr id="174205" name="object 126"/>
          <p:cNvSpPr>
            <a:spLocks/>
          </p:cNvSpPr>
          <p:nvPr/>
        </p:nvSpPr>
        <p:spPr bwMode="auto">
          <a:xfrm>
            <a:off x="668338" y="4764088"/>
            <a:ext cx="92075" cy="79375"/>
          </a:xfrm>
          <a:custGeom>
            <a:avLst/>
            <a:gdLst/>
            <a:ahLst/>
            <a:cxnLst>
              <a:cxn ang="0">
                <a:pos x="91439" y="79247"/>
              </a:cxn>
              <a:cxn ang="0">
                <a:pos x="0" y="0"/>
              </a:cxn>
            </a:cxnLst>
            <a:rect l="0" t="0" r="r" b="b"/>
            <a:pathLst>
              <a:path w="91440" h="79375">
                <a:moveTo>
                  <a:pt x="91439" y="79247"/>
                </a:moveTo>
                <a:lnTo>
                  <a:pt x="0" y="0"/>
                </a:lnTo>
              </a:path>
            </a:pathLst>
          </a:custGeom>
          <a:noFill/>
          <a:ln w="28955">
            <a:solidFill>
              <a:srgbClr val="2582C5"/>
            </a:solidFill>
            <a:round/>
            <a:headEnd/>
            <a:tailEnd/>
          </a:ln>
        </p:spPr>
        <p:txBody>
          <a:bodyPr lIns="0" tIns="0" rIns="0" bIns="0"/>
          <a:lstStyle/>
          <a:p>
            <a:endParaRPr lang="it-IT"/>
          </a:p>
        </p:txBody>
      </p:sp>
      <p:sp>
        <p:nvSpPr>
          <p:cNvPr id="174206" name="object 127"/>
          <p:cNvSpPr>
            <a:spLocks/>
          </p:cNvSpPr>
          <p:nvPr/>
        </p:nvSpPr>
        <p:spPr bwMode="auto">
          <a:xfrm>
            <a:off x="668338" y="4764088"/>
            <a:ext cx="92075" cy="79375"/>
          </a:xfrm>
          <a:custGeom>
            <a:avLst/>
            <a:gdLst/>
            <a:ahLst/>
            <a:cxnLst>
              <a:cxn ang="0">
                <a:pos x="91439" y="79247"/>
              </a:cxn>
              <a:cxn ang="0">
                <a:pos x="0" y="0"/>
              </a:cxn>
            </a:cxnLst>
            <a:rect l="0" t="0" r="r" b="b"/>
            <a:pathLst>
              <a:path w="91440" h="79375">
                <a:moveTo>
                  <a:pt x="91439" y="79247"/>
                </a:moveTo>
                <a:lnTo>
                  <a:pt x="0" y="0"/>
                </a:lnTo>
              </a:path>
            </a:pathLst>
          </a:custGeom>
          <a:noFill/>
          <a:ln w="28955">
            <a:solidFill>
              <a:srgbClr val="2582C5"/>
            </a:solidFill>
            <a:round/>
            <a:headEnd/>
            <a:tailEnd/>
          </a:ln>
        </p:spPr>
        <p:txBody>
          <a:bodyPr lIns="0" tIns="0" rIns="0" bIns="0"/>
          <a:lstStyle/>
          <a:p>
            <a:endParaRPr lang="it-IT"/>
          </a:p>
        </p:txBody>
      </p:sp>
      <p:sp>
        <p:nvSpPr>
          <p:cNvPr id="174207" name="object 128"/>
          <p:cNvSpPr>
            <a:spLocks/>
          </p:cNvSpPr>
          <p:nvPr/>
        </p:nvSpPr>
        <p:spPr bwMode="auto">
          <a:xfrm>
            <a:off x="762000" y="4764088"/>
            <a:ext cx="71438" cy="79375"/>
          </a:xfrm>
          <a:custGeom>
            <a:avLst/>
            <a:gdLst/>
            <a:ahLst/>
            <a:cxnLst>
              <a:cxn ang="0">
                <a:pos x="0" y="79247"/>
              </a:cxn>
              <a:cxn ang="0">
                <a:pos x="71627" y="0"/>
              </a:cxn>
            </a:cxnLst>
            <a:rect l="0" t="0" r="r" b="b"/>
            <a:pathLst>
              <a:path w="71755" h="79375">
                <a:moveTo>
                  <a:pt x="0" y="79247"/>
                </a:moveTo>
                <a:lnTo>
                  <a:pt x="71627" y="0"/>
                </a:lnTo>
              </a:path>
            </a:pathLst>
          </a:custGeom>
          <a:noFill/>
          <a:ln w="28955">
            <a:solidFill>
              <a:srgbClr val="2582C5"/>
            </a:solidFill>
            <a:round/>
            <a:headEnd/>
            <a:tailEnd/>
          </a:ln>
        </p:spPr>
        <p:txBody>
          <a:bodyPr lIns="0" tIns="0" rIns="0" bIns="0"/>
          <a:lstStyle/>
          <a:p>
            <a:endParaRPr lang="it-IT"/>
          </a:p>
        </p:txBody>
      </p:sp>
      <p:sp>
        <p:nvSpPr>
          <p:cNvPr id="174208" name="object 129"/>
          <p:cNvSpPr>
            <a:spLocks/>
          </p:cNvSpPr>
          <p:nvPr/>
        </p:nvSpPr>
        <p:spPr bwMode="auto">
          <a:xfrm>
            <a:off x="762000" y="4764088"/>
            <a:ext cx="71438" cy="79375"/>
          </a:xfrm>
          <a:custGeom>
            <a:avLst/>
            <a:gdLst/>
            <a:ahLst/>
            <a:cxnLst>
              <a:cxn ang="0">
                <a:pos x="0" y="79247"/>
              </a:cxn>
              <a:cxn ang="0">
                <a:pos x="71627" y="0"/>
              </a:cxn>
            </a:cxnLst>
            <a:rect l="0" t="0" r="r" b="b"/>
            <a:pathLst>
              <a:path w="71755" h="79375">
                <a:moveTo>
                  <a:pt x="0" y="79247"/>
                </a:moveTo>
                <a:lnTo>
                  <a:pt x="71627" y="0"/>
                </a:lnTo>
              </a:path>
            </a:pathLst>
          </a:custGeom>
          <a:noFill/>
          <a:ln w="28955">
            <a:solidFill>
              <a:srgbClr val="2582C5"/>
            </a:solidFill>
            <a:round/>
            <a:headEnd/>
            <a:tailEnd/>
          </a:ln>
        </p:spPr>
        <p:txBody>
          <a:bodyPr lIns="0" tIns="0" rIns="0" bIns="0"/>
          <a:lstStyle/>
          <a:p>
            <a:endParaRPr lang="it-IT"/>
          </a:p>
        </p:txBody>
      </p:sp>
      <p:sp>
        <p:nvSpPr>
          <p:cNvPr id="174209" name="object 130"/>
          <p:cNvSpPr>
            <a:spLocks/>
          </p:cNvSpPr>
          <p:nvPr/>
        </p:nvSpPr>
        <p:spPr bwMode="auto">
          <a:xfrm>
            <a:off x="833438" y="4764088"/>
            <a:ext cx="88900" cy="79375"/>
          </a:xfrm>
          <a:custGeom>
            <a:avLst/>
            <a:gdLst/>
            <a:ahLst/>
            <a:cxnLst>
              <a:cxn ang="0">
                <a:pos x="88391" y="79247"/>
              </a:cxn>
              <a:cxn ang="0">
                <a:pos x="0" y="0"/>
              </a:cxn>
            </a:cxnLst>
            <a:rect l="0" t="0" r="r" b="b"/>
            <a:pathLst>
              <a:path w="88900" h="79375">
                <a:moveTo>
                  <a:pt x="88391" y="79247"/>
                </a:moveTo>
                <a:lnTo>
                  <a:pt x="0" y="0"/>
                </a:lnTo>
              </a:path>
            </a:pathLst>
          </a:custGeom>
          <a:noFill/>
          <a:ln w="28955">
            <a:solidFill>
              <a:srgbClr val="2582C5"/>
            </a:solidFill>
            <a:round/>
            <a:headEnd/>
            <a:tailEnd/>
          </a:ln>
        </p:spPr>
        <p:txBody>
          <a:bodyPr lIns="0" tIns="0" rIns="0" bIns="0"/>
          <a:lstStyle/>
          <a:p>
            <a:endParaRPr lang="it-IT"/>
          </a:p>
        </p:txBody>
      </p:sp>
      <p:sp>
        <p:nvSpPr>
          <p:cNvPr id="174210" name="object 131"/>
          <p:cNvSpPr>
            <a:spLocks/>
          </p:cNvSpPr>
          <p:nvPr/>
        </p:nvSpPr>
        <p:spPr bwMode="auto">
          <a:xfrm>
            <a:off x="833438" y="4764088"/>
            <a:ext cx="88900" cy="79375"/>
          </a:xfrm>
          <a:custGeom>
            <a:avLst/>
            <a:gdLst/>
            <a:ahLst/>
            <a:cxnLst>
              <a:cxn ang="0">
                <a:pos x="88391" y="79247"/>
              </a:cxn>
              <a:cxn ang="0">
                <a:pos x="0" y="0"/>
              </a:cxn>
            </a:cxnLst>
            <a:rect l="0" t="0" r="r" b="b"/>
            <a:pathLst>
              <a:path w="88900" h="79375">
                <a:moveTo>
                  <a:pt x="88391" y="79247"/>
                </a:moveTo>
                <a:lnTo>
                  <a:pt x="0" y="0"/>
                </a:lnTo>
              </a:path>
            </a:pathLst>
          </a:custGeom>
          <a:noFill/>
          <a:ln w="28955">
            <a:solidFill>
              <a:srgbClr val="2582C5"/>
            </a:solidFill>
            <a:round/>
            <a:headEnd/>
            <a:tailEnd/>
          </a:ln>
        </p:spPr>
        <p:txBody>
          <a:bodyPr lIns="0" tIns="0" rIns="0" bIns="0"/>
          <a:lstStyle/>
          <a:p>
            <a:endParaRPr lang="it-IT"/>
          </a:p>
        </p:txBody>
      </p:sp>
      <p:sp>
        <p:nvSpPr>
          <p:cNvPr id="174211" name="object 132"/>
          <p:cNvSpPr>
            <a:spLocks/>
          </p:cNvSpPr>
          <p:nvPr/>
        </p:nvSpPr>
        <p:spPr bwMode="auto">
          <a:xfrm>
            <a:off x="920750" y="4764088"/>
            <a:ext cx="79375" cy="79375"/>
          </a:xfrm>
          <a:custGeom>
            <a:avLst/>
            <a:gdLst/>
            <a:ahLst/>
            <a:cxnLst>
              <a:cxn ang="0">
                <a:pos x="0" y="79247"/>
              </a:cxn>
              <a:cxn ang="0">
                <a:pos x="79247" y="0"/>
              </a:cxn>
            </a:cxnLst>
            <a:rect l="0" t="0" r="r" b="b"/>
            <a:pathLst>
              <a:path w="79375" h="79375">
                <a:moveTo>
                  <a:pt x="0" y="79247"/>
                </a:moveTo>
                <a:lnTo>
                  <a:pt x="79247" y="0"/>
                </a:lnTo>
              </a:path>
            </a:pathLst>
          </a:custGeom>
          <a:noFill/>
          <a:ln w="28955">
            <a:solidFill>
              <a:srgbClr val="2582C5"/>
            </a:solidFill>
            <a:round/>
            <a:headEnd/>
            <a:tailEnd/>
          </a:ln>
        </p:spPr>
        <p:txBody>
          <a:bodyPr lIns="0" tIns="0" rIns="0" bIns="0"/>
          <a:lstStyle/>
          <a:p>
            <a:endParaRPr lang="it-IT"/>
          </a:p>
        </p:txBody>
      </p:sp>
      <p:sp>
        <p:nvSpPr>
          <p:cNvPr id="174212" name="object 133"/>
          <p:cNvSpPr>
            <a:spLocks/>
          </p:cNvSpPr>
          <p:nvPr/>
        </p:nvSpPr>
        <p:spPr bwMode="auto">
          <a:xfrm>
            <a:off x="920750" y="4764088"/>
            <a:ext cx="79375" cy="79375"/>
          </a:xfrm>
          <a:custGeom>
            <a:avLst/>
            <a:gdLst/>
            <a:ahLst/>
            <a:cxnLst>
              <a:cxn ang="0">
                <a:pos x="0" y="79247"/>
              </a:cxn>
              <a:cxn ang="0">
                <a:pos x="79247" y="0"/>
              </a:cxn>
            </a:cxnLst>
            <a:rect l="0" t="0" r="r" b="b"/>
            <a:pathLst>
              <a:path w="79375" h="79375">
                <a:moveTo>
                  <a:pt x="0" y="79247"/>
                </a:moveTo>
                <a:lnTo>
                  <a:pt x="79247" y="0"/>
                </a:lnTo>
              </a:path>
            </a:pathLst>
          </a:custGeom>
          <a:noFill/>
          <a:ln w="28955">
            <a:solidFill>
              <a:srgbClr val="2582C5"/>
            </a:solidFill>
            <a:round/>
            <a:headEnd/>
            <a:tailEnd/>
          </a:ln>
        </p:spPr>
        <p:txBody>
          <a:bodyPr lIns="0" tIns="0" rIns="0" bIns="0"/>
          <a:lstStyle/>
          <a:p>
            <a:endParaRPr lang="it-IT"/>
          </a:p>
        </p:txBody>
      </p:sp>
      <p:sp>
        <p:nvSpPr>
          <p:cNvPr id="174213" name="object 134"/>
          <p:cNvSpPr>
            <a:spLocks/>
          </p:cNvSpPr>
          <p:nvPr/>
        </p:nvSpPr>
        <p:spPr bwMode="auto">
          <a:xfrm>
            <a:off x="998538" y="4764088"/>
            <a:ext cx="92075" cy="79375"/>
          </a:xfrm>
          <a:custGeom>
            <a:avLst/>
            <a:gdLst/>
            <a:ahLst/>
            <a:cxnLst>
              <a:cxn ang="0">
                <a:pos x="91439" y="79247"/>
              </a:cxn>
              <a:cxn ang="0">
                <a:pos x="0" y="0"/>
              </a:cxn>
            </a:cxnLst>
            <a:rect l="0" t="0" r="r" b="b"/>
            <a:pathLst>
              <a:path w="91440" h="79375">
                <a:moveTo>
                  <a:pt x="91439" y="79247"/>
                </a:moveTo>
                <a:lnTo>
                  <a:pt x="0" y="0"/>
                </a:lnTo>
              </a:path>
            </a:pathLst>
          </a:custGeom>
          <a:noFill/>
          <a:ln w="28955">
            <a:solidFill>
              <a:srgbClr val="2582C5"/>
            </a:solidFill>
            <a:round/>
            <a:headEnd/>
            <a:tailEnd/>
          </a:ln>
        </p:spPr>
        <p:txBody>
          <a:bodyPr lIns="0" tIns="0" rIns="0" bIns="0"/>
          <a:lstStyle/>
          <a:p>
            <a:endParaRPr lang="it-IT"/>
          </a:p>
        </p:txBody>
      </p:sp>
      <p:sp>
        <p:nvSpPr>
          <p:cNvPr id="174214" name="object 135"/>
          <p:cNvSpPr>
            <a:spLocks/>
          </p:cNvSpPr>
          <p:nvPr/>
        </p:nvSpPr>
        <p:spPr bwMode="auto">
          <a:xfrm>
            <a:off x="998538" y="4764088"/>
            <a:ext cx="92075" cy="79375"/>
          </a:xfrm>
          <a:custGeom>
            <a:avLst/>
            <a:gdLst/>
            <a:ahLst/>
            <a:cxnLst>
              <a:cxn ang="0">
                <a:pos x="91439" y="79247"/>
              </a:cxn>
              <a:cxn ang="0">
                <a:pos x="0" y="0"/>
              </a:cxn>
            </a:cxnLst>
            <a:rect l="0" t="0" r="r" b="b"/>
            <a:pathLst>
              <a:path w="91440" h="79375">
                <a:moveTo>
                  <a:pt x="91439" y="79247"/>
                </a:moveTo>
                <a:lnTo>
                  <a:pt x="0" y="0"/>
                </a:lnTo>
              </a:path>
            </a:pathLst>
          </a:custGeom>
          <a:noFill/>
          <a:ln w="28955">
            <a:solidFill>
              <a:srgbClr val="2582C5"/>
            </a:solidFill>
            <a:round/>
            <a:headEnd/>
            <a:tailEnd/>
          </a:ln>
        </p:spPr>
        <p:txBody>
          <a:bodyPr lIns="0" tIns="0" rIns="0" bIns="0"/>
          <a:lstStyle/>
          <a:p>
            <a:endParaRPr lang="it-IT"/>
          </a:p>
        </p:txBody>
      </p:sp>
      <p:sp>
        <p:nvSpPr>
          <p:cNvPr id="174215" name="object 136"/>
          <p:cNvSpPr>
            <a:spLocks/>
          </p:cNvSpPr>
          <p:nvPr/>
        </p:nvSpPr>
        <p:spPr bwMode="auto">
          <a:xfrm>
            <a:off x="1087438" y="4764088"/>
            <a:ext cx="77787" cy="79375"/>
          </a:xfrm>
          <a:custGeom>
            <a:avLst/>
            <a:gdLst/>
            <a:ahLst/>
            <a:cxnLst>
              <a:cxn ang="0">
                <a:pos x="0" y="79247"/>
              </a:cxn>
              <a:cxn ang="0">
                <a:pos x="77723" y="0"/>
              </a:cxn>
            </a:cxnLst>
            <a:rect l="0" t="0" r="r" b="b"/>
            <a:pathLst>
              <a:path w="78105" h="79375">
                <a:moveTo>
                  <a:pt x="0" y="79247"/>
                </a:moveTo>
                <a:lnTo>
                  <a:pt x="77723" y="0"/>
                </a:lnTo>
              </a:path>
            </a:pathLst>
          </a:custGeom>
          <a:noFill/>
          <a:ln w="28955">
            <a:solidFill>
              <a:srgbClr val="2582C5"/>
            </a:solidFill>
            <a:round/>
            <a:headEnd/>
            <a:tailEnd/>
          </a:ln>
        </p:spPr>
        <p:txBody>
          <a:bodyPr lIns="0" tIns="0" rIns="0" bIns="0"/>
          <a:lstStyle/>
          <a:p>
            <a:endParaRPr lang="it-IT"/>
          </a:p>
        </p:txBody>
      </p:sp>
      <p:sp>
        <p:nvSpPr>
          <p:cNvPr id="174216" name="object 137"/>
          <p:cNvSpPr>
            <a:spLocks/>
          </p:cNvSpPr>
          <p:nvPr/>
        </p:nvSpPr>
        <p:spPr bwMode="auto">
          <a:xfrm>
            <a:off x="1087438" y="4764088"/>
            <a:ext cx="77787" cy="79375"/>
          </a:xfrm>
          <a:custGeom>
            <a:avLst/>
            <a:gdLst/>
            <a:ahLst/>
            <a:cxnLst>
              <a:cxn ang="0">
                <a:pos x="0" y="79247"/>
              </a:cxn>
              <a:cxn ang="0">
                <a:pos x="77723" y="0"/>
              </a:cxn>
            </a:cxnLst>
            <a:rect l="0" t="0" r="r" b="b"/>
            <a:pathLst>
              <a:path w="78105" h="79375">
                <a:moveTo>
                  <a:pt x="0" y="79247"/>
                </a:moveTo>
                <a:lnTo>
                  <a:pt x="77723" y="0"/>
                </a:lnTo>
              </a:path>
            </a:pathLst>
          </a:custGeom>
          <a:noFill/>
          <a:ln w="28955">
            <a:solidFill>
              <a:srgbClr val="2582C5"/>
            </a:solidFill>
            <a:round/>
            <a:headEnd/>
            <a:tailEnd/>
          </a:ln>
        </p:spPr>
        <p:txBody>
          <a:bodyPr lIns="0" tIns="0" rIns="0" bIns="0"/>
          <a:lstStyle/>
          <a:p>
            <a:endParaRPr lang="it-IT"/>
          </a:p>
        </p:txBody>
      </p:sp>
      <p:sp>
        <p:nvSpPr>
          <p:cNvPr id="174217" name="object 138"/>
          <p:cNvSpPr>
            <a:spLocks/>
          </p:cNvSpPr>
          <p:nvPr/>
        </p:nvSpPr>
        <p:spPr bwMode="auto">
          <a:xfrm>
            <a:off x="1158875" y="4764088"/>
            <a:ext cx="92075" cy="79375"/>
          </a:xfrm>
          <a:custGeom>
            <a:avLst/>
            <a:gdLst/>
            <a:ahLst/>
            <a:cxnLst>
              <a:cxn ang="0">
                <a:pos x="91439" y="79247"/>
              </a:cxn>
              <a:cxn ang="0">
                <a:pos x="0" y="0"/>
              </a:cxn>
            </a:cxnLst>
            <a:rect l="0" t="0" r="r" b="b"/>
            <a:pathLst>
              <a:path w="91440" h="79375">
                <a:moveTo>
                  <a:pt x="91439" y="79247"/>
                </a:moveTo>
                <a:lnTo>
                  <a:pt x="0" y="0"/>
                </a:lnTo>
              </a:path>
            </a:pathLst>
          </a:custGeom>
          <a:noFill/>
          <a:ln w="28955">
            <a:solidFill>
              <a:srgbClr val="2582C5"/>
            </a:solidFill>
            <a:round/>
            <a:headEnd/>
            <a:tailEnd/>
          </a:ln>
        </p:spPr>
        <p:txBody>
          <a:bodyPr lIns="0" tIns="0" rIns="0" bIns="0"/>
          <a:lstStyle/>
          <a:p>
            <a:endParaRPr lang="it-IT"/>
          </a:p>
        </p:txBody>
      </p:sp>
      <p:sp>
        <p:nvSpPr>
          <p:cNvPr id="174218" name="object 139"/>
          <p:cNvSpPr>
            <a:spLocks/>
          </p:cNvSpPr>
          <p:nvPr/>
        </p:nvSpPr>
        <p:spPr bwMode="auto">
          <a:xfrm>
            <a:off x="1158875" y="4764088"/>
            <a:ext cx="92075" cy="79375"/>
          </a:xfrm>
          <a:custGeom>
            <a:avLst/>
            <a:gdLst/>
            <a:ahLst/>
            <a:cxnLst>
              <a:cxn ang="0">
                <a:pos x="91439" y="79247"/>
              </a:cxn>
              <a:cxn ang="0">
                <a:pos x="0" y="0"/>
              </a:cxn>
            </a:cxnLst>
            <a:rect l="0" t="0" r="r" b="b"/>
            <a:pathLst>
              <a:path w="91440" h="79375">
                <a:moveTo>
                  <a:pt x="91439" y="79247"/>
                </a:moveTo>
                <a:lnTo>
                  <a:pt x="0" y="0"/>
                </a:lnTo>
              </a:path>
            </a:pathLst>
          </a:custGeom>
          <a:noFill/>
          <a:ln w="28955">
            <a:solidFill>
              <a:srgbClr val="2582C5"/>
            </a:solidFill>
            <a:round/>
            <a:headEnd/>
            <a:tailEnd/>
          </a:ln>
        </p:spPr>
        <p:txBody>
          <a:bodyPr lIns="0" tIns="0" rIns="0" bIns="0"/>
          <a:lstStyle/>
          <a:p>
            <a:endParaRPr lang="it-IT"/>
          </a:p>
        </p:txBody>
      </p:sp>
      <p:sp>
        <p:nvSpPr>
          <p:cNvPr id="174219" name="object 140"/>
          <p:cNvSpPr>
            <a:spLocks/>
          </p:cNvSpPr>
          <p:nvPr/>
        </p:nvSpPr>
        <p:spPr bwMode="auto">
          <a:xfrm>
            <a:off x="1250950" y="4764088"/>
            <a:ext cx="73025" cy="79375"/>
          </a:xfrm>
          <a:custGeom>
            <a:avLst/>
            <a:gdLst/>
            <a:ahLst/>
            <a:cxnLst>
              <a:cxn ang="0">
                <a:pos x="0" y="79247"/>
              </a:cxn>
              <a:cxn ang="0">
                <a:pos x="73151" y="0"/>
              </a:cxn>
            </a:cxnLst>
            <a:rect l="0" t="0" r="r" b="b"/>
            <a:pathLst>
              <a:path w="73659" h="79375">
                <a:moveTo>
                  <a:pt x="0" y="79247"/>
                </a:moveTo>
                <a:lnTo>
                  <a:pt x="73151" y="0"/>
                </a:lnTo>
              </a:path>
            </a:pathLst>
          </a:custGeom>
          <a:noFill/>
          <a:ln w="28955">
            <a:solidFill>
              <a:srgbClr val="2582C5"/>
            </a:solidFill>
            <a:round/>
            <a:headEnd/>
            <a:tailEnd/>
          </a:ln>
        </p:spPr>
        <p:txBody>
          <a:bodyPr lIns="0" tIns="0" rIns="0" bIns="0"/>
          <a:lstStyle/>
          <a:p>
            <a:endParaRPr lang="it-IT"/>
          </a:p>
        </p:txBody>
      </p:sp>
      <p:sp>
        <p:nvSpPr>
          <p:cNvPr id="174220" name="object 141"/>
          <p:cNvSpPr>
            <a:spLocks/>
          </p:cNvSpPr>
          <p:nvPr/>
        </p:nvSpPr>
        <p:spPr bwMode="auto">
          <a:xfrm>
            <a:off x="1250950" y="4764088"/>
            <a:ext cx="73025" cy="79375"/>
          </a:xfrm>
          <a:custGeom>
            <a:avLst/>
            <a:gdLst/>
            <a:ahLst/>
            <a:cxnLst>
              <a:cxn ang="0">
                <a:pos x="0" y="79247"/>
              </a:cxn>
              <a:cxn ang="0">
                <a:pos x="73151" y="0"/>
              </a:cxn>
            </a:cxnLst>
            <a:rect l="0" t="0" r="r" b="b"/>
            <a:pathLst>
              <a:path w="73659" h="79375">
                <a:moveTo>
                  <a:pt x="0" y="79247"/>
                </a:moveTo>
                <a:lnTo>
                  <a:pt x="73151" y="0"/>
                </a:lnTo>
              </a:path>
            </a:pathLst>
          </a:custGeom>
          <a:noFill/>
          <a:ln w="28955">
            <a:solidFill>
              <a:srgbClr val="2582C5"/>
            </a:solidFill>
            <a:round/>
            <a:headEnd/>
            <a:tailEnd/>
          </a:ln>
        </p:spPr>
        <p:txBody>
          <a:bodyPr lIns="0" tIns="0" rIns="0" bIns="0"/>
          <a:lstStyle/>
          <a:p>
            <a:endParaRPr lang="it-IT"/>
          </a:p>
        </p:txBody>
      </p:sp>
      <p:sp>
        <p:nvSpPr>
          <p:cNvPr id="174221" name="object 142"/>
          <p:cNvSpPr>
            <a:spLocks/>
          </p:cNvSpPr>
          <p:nvPr/>
        </p:nvSpPr>
        <p:spPr bwMode="auto">
          <a:xfrm>
            <a:off x="1323975" y="4764088"/>
            <a:ext cx="87313" cy="79375"/>
          </a:xfrm>
          <a:custGeom>
            <a:avLst/>
            <a:gdLst/>
            <a:ahLst/>
            <a:cxnLst>
              <a:cxn ang="0">
                <a:pos x="86867" y="79247"/>
              </a:cxn>
              <a:cxn ang="0">
                <a:pos x="0" y="0"/>
              </a:cxn>
            </a:cxnLst>
            <a:rect l="0" t="0" r="r" b="b"/>
            <a:pathLst>
              <a:path w="86994" h="79375">
                <a:moveTo>
                  <a:pt x="86867" y="79247"/>
                </a:moveTo>
                <a:lnTo>
                  <a:pt x="0" y="0"/>
                </a:lnTo>
              </a:path>
            </a:pathLst>
          </a:custGeom>
          <a:noFill/>
          <a:ln w="28955">
            <a:solidFill>
              <a:srgbClr val="2582C5"/>
            </a:solidFill>
            <a:round/>
            <a:headEnd/>
            <a:tailEnd/>
          </a:ln>
        </p:spPr>
        <p:txBody>
          <a:bodyPr lIns="0" tIns="0" rIns="0" bIns="0"/>
          <a:lstStyle/>
          <a:p>
            <a:endParaRPr lang="it-IT"/>
          </a:p>
        </p:txBody>
      </p:sp>
      <p:sp>
        <p:nvSpPr>
          <p:cNvPr id="174222" name="object 143"/>
          <p:cNvSpPr>
            <a:spLocks/>
          </p:cNvSpPr>
          <p:nvPr/>
        </p:nvSpPr>
        <p:spPr bwMode="auto">
          <a:xfrm>
            <a:off x="1323975" y="4764088"/>
            <a:ext cx="87313" cy="79375"/>
          </a:xfrm>
          <a:custGeom>
            <a:avLst/>
            <a:gdLst/>
            <a:ahLst/>
            <a:cxnLst>
              <a:cxn ang="0">
                <a:pos x="86867" y="79247"/>
              </a:cxn>
              <a:cxn ang="0">
                <a:pos x="0" y="0"/>
              </a:cxn>
            </a:cxnLst>
            <a:rect l="0" t="0" r="r" b="b"/>
            <a:pathLst>
              <a:path w="86994" h="79375">
                <a:moveTo>
                  <a:pt x="86867" y="79247"/>
                </a:moveTo>
                <a:lnTo>
                  <a:pt x="0" y="0"/>
                </a:lnTo>
              </a:path>
            </a:pathLst>
          </a:custGeom>
          <a:noFill/>
          <a:ln w="28955">
            <a:solidFill>
              <a:srgbClr val="2582C5"/>
            </a:solidFill>
            <a:round/>
            <a:headEnd/>
            <a:tailEnd/>
          </a:ln>
        </p:spPr>
        <p:txBody>
          <a:bodyPr lIns="0" tIns="0" rIns="0" bIns="0"/>
          <a:lstStyle/>
          <a:p>
            <a:endParaRPr lang="it-IT"/>
          </a:p>
        </p:txBody>
      </p:sp>
      <p:sp>
        <p:nvSpPr>
          <p:cNvPr id="174223" name="object 144"/>
          <p:cNvSpPr>
            <a:spLocks/>
          </p:cNvSpPr>
          <p:nvPr/>
        </p:nvSpPr>
        <p:spPr bwMode="auto">
          <a:xfrm>
            <a:off x="1409700" y="4764088"/>
            <a:ext cx="76200" cy="79375"/>
          </a:xfrm>
          <a:custGeom>
            <a:avLst/>
            <a:gdLst/>
            <a:ahLst/>
            <a:cxnLst>
              <a:cxn ang="0">
                <a:pos x="0" y="79247"/>
              </a:cxn>
              <a:cxn ang="0">
                <a:pos x="76199" y="0"/>
              </a:cxn>
            </a:cxnLst>
            <a:rect l="0" t="0" r="r" b="b"/>
            <a:pathLst>
              <a:path w="76200" h="79375">
                <a:moveTo>
                  <a:pt x="0" y="79247"/>
                </a:moveTo>
                <a:lnTo>
                  <a:pt x="76199" y="0"/>
                </a:lnTo>
              </a:path>
            </a:pathLst>
          </a:custGeom>
          <a:noFill/>
          <a:ln w="28955">
            <a:solidFill>
              <a:srgbClr val="2582C5"/>
            </a:solidFill>
            <a:round/>
            <a:headEnd/>
            <a:tailEnd/>
          </a:ln>
        </p:spPr>
        <p:txBody>
          <a:bodyPr lIns="0" tIns="0" rIns="0" bIns="0"/>
          <a:lstStyle/>
          <a:p>
            <a:endParaRPr lang="it-IT"/>
          </a:p>
        </p:txBody>
      </p:sp>
      <p:sp>
        <p:nvSpPr>
          <p:cNvPr id="174224" name="object 145"/>
          <p:cNvSpPr>
            <a:spLocks/>
          </p:cNvSpPr>
          <p:nvPr/>
        </p:nvSpPr>
        <p:spPr bwMode="auto">
          <a:xfrm>
            <a:off x="1485900" y="4764088"/>
            <a:ext cx="88900" cy="79375"/>
          </a:xfrm>
          <a:custGeom>
            <a:avLst/>
            <a:gdLst/>
            <a:ahLst/>
            <a:cxnLst>
              <a:cxn ang="0">
                <a:pos x="88391" y="79247"/>
              </a:cxn>
              <a:cxn ang="0">
                <a:pos x="0" y="0"/>
              </a:cxn>
            </a:cxnLst>
            <a:rect l="0" t="0" r="r" b="b"/>
            <a:pathLst>
              <a:path w="88900" h="79375">
                <a:moveTo>
                  <a:pt x="88391" y="79247"/>
                </a:moveTo>
                <a:lnTo>
                  <a:pt x="0" y="0"/>
                </a:lnTo>
              </a:path>
            </a:pathLst>
          </a:custGeom>
          <a:noFill/>
          <a:ln w="28955">
            <a:solidFill>
              <a:srgbClr val="2582C5"/>
            </a:solidFill>
            <a:round/>
            <a:headEnd/>
            <a:tailEnd/>
          </a:ln>
        </p:spPr>
        <p:txBody>
          <a:bodyPr lIns="0" tIns="0" rIns="0" bIns="0"/>
          <a:lstStyle/>
          <a:p>
            <a:endParaRPr lang="it-IT"/>
          </a:p>
        </p:txBody>
      </p:sp>
      <p:sp>
        <p:nvSpPr>
          <p:cNvPr id="174225" name="object 146"/>
          <p:cNvSpPr>
            <a:spLocks/>
          </p:cNvSpPr>
          <p:nvPr/>
        </p:nvSpPr>
        <p:spPr bwMode="auto">
          <a:xfrm>
            <a:off x="1571625" y="4794250"/>
            <a:ext cx="30163" cy="55563"/>
          </a:xfrm>
          <a:custGeom>
            <a:avLst/>
            <a:gdLst/>
            <a:ahLst/>
            <a:cxnLst>
              <a:cxn ang="0">
                <a:pos x="0" y="56387"/>
              </a:cxn>
              <a:cxn ang="0">
                <a:pos x="28955" y="0"/>
              </a:cxn>
            </a:cxnLst>
            <a:rect l="0" t="0" r="r" b="b"/>
            <a:pathLst>
              <a:path w="29209" h="56514">
                <a:moveTo>
                  <a:pt x="0" y="56387"/>
                </a:moveTo>
                <a:lnTo>
                  <a:pt x="28955" y="0"/>
                </a:lnTo>
              </a:path>
            </a:pathLst>
          </a:custGeom>
          <a:noFill/>
          <a:ln w="28955">
            <a:solidFill>
              <a:srgbClr val="2582C5"/>
            </a:solidFill>
            <a:round/>
            <a:headEnd/>
            <a:tailEnd/>
          </a:ln>
        </p:spPr>
        <p:txBody>
          <a:bodyPr lIns="0" tIns="0" rIns="0" bIns="0"/>
          <a:lstStyle/>
          <a:p>
            <a:endParaRPr lang="it-IT"/>
          </a:p>
        </p:txBody>
      </p:sp>
      <p:sp>
        <p:nvSpPr>
          <p:cNvPr id="174226" name="object 147"/>
          <p:cNvSpPr>
            <a:spLocks/>
          </p:cNvSpPr>
          <p:nvPr/>
        </p:nvSpPr>
        <p:spPr bwMode="auto">
          <a:xfrm>
            <a:off x="1557338" y="4779963"/>
            <a:ext cx="22225" cy="46037"/>
          </a:xfrm>
          <a:custGeom>
            <a:avLst/>
            <a:gdLst/>
            <a:ahLst/>
            <a:cxnLst>
              <a:cxn ang="0">
                <a:pos x="0" y="45719"/>
              </a:cxn>
              <a:cxn ang="0">
                <a:pos x="22859" y="0"/>
              </a:cxn>
            </a:cxnLst>
            <a:rect l="0" t="0" r="r" b="b"/>
            <a:pathLst>
              <a:path w="22859" h="45720">
                <a:moveTo>
                  <a:pt x="0" y="45719"/>
                </a:moveTo>
                <a:lnTo>
                  <a:pt x="22859" y="0"/>
                </a:lnTo>
              </a:path>
            </a:pathLst>
          </a:custGeom>
          <a:noFill/>
          <a:ln w="28955">
            <a:solidFill>
              <a:srgbClr val="2582C5"/>
            </a:solidFill>
            <a:round/>
            <a:headEnd/>
            <a:tailEnd/>
          </a:ln>
        </p:spPr>
        <p:txBody>
          <a:bodyPr lIns="0" tIns="0" rIns="0" bIns="0"/>
          <a:lstStyle/>
          <a:p>
            <a:endParaRPr lang="it-IT"/>
          </a:p>
        </p:txBody>
      </p:sp>
      <p:sp>
        <p:nvSpPr>
          <p:cNvPr id="150" name="object 148"/>
          <p:cNvSpPr txBox="1"/>
          <p:nvPr/>
        </p:nvSpPr>
        <p:spPr>
          <a:xfrm>
            <a:off x="1981200" y="4848225"/>
            <a:ext cx="220663" cy="390525"/>
          </a:xfrm>
          <a:prstGeom prst="rect">
            <a:avLst/>
          </a:prstGeom>
        </p:spPr>
        <p:txBody>
          <a:bodyPr lIns="0" tIns="0" rIns="0" bIns="0">
            <a:spAutoFit/>
          </a:bodyPr>
          <a:lstStyle/>
          <a:p>
            <a:pPr marL="12700" fontAlgn="auto">
              <a:spcBef>
                <a:spcPts val="0"/>
              </a:spcBef>
              <a:spcAft>
                <a:spcPts val="0"/>
              </a:spcAft>
              <a:defRPr/>
            </a:pPr>
            <a:r>
              <a:rPr sz="1000" spc="-10" dirty="0">
                <a:latin typeface="Georgia"/>
                <a:cs typeface="Georgia"/>
              </a:rPr>
              <a:t>O</a:t>
            </a:r>
            <a:endParaRPr sz="1000">
              <a:latin typeface="Georgia"/>
              <a:cs typeface="Georgia"/>
            </a:endParaRPr>
          </a:p>
          <a:p>
            <a:pPr marL="28575" fontAlgn="auto">
              <a:spcBef>
                <a:spcPts val="790"/>
              </a:spcBef>
              <a:spcAft>
                <a:spcPts val="0"/>
              </a:spcAft>
              <a:defRPr/>
            </a:pPr>
            <a:r>
              <a:rPr sz="900" dirty="0">
                <a:latin typeface="Georgia"/>
                <a:cs typeface="Georgia"/>
              </a:rPr>
              <a:t>OH</a:t>
            </a:r>
            <a:endParaRPr sz="900">
              <a:latin typeface="Georgia"/>
              <a:cs typeface="Georgia"/>
            </a:endParaRPr>
          </a:p>
        </p:txBody>
      </p:sp>
      <p:sp>
        <p:nvSpPr>
          <p:cNvPr id="151" name="object 149"/>
          <p:cNvSpPr txBox="1"/>
          <p:nvPr/>
        </p:nvSpPr>
        <p:spPr>
          <a:xfrm>
            <a:off x="2000250" y="4637088"/>
            <a:ext cx="203200" cy="139700"/>
          </a:xfrm>
          <a:prstGeom prst="rect">
            <a:avLst/>
          </a:prstGeom>
        </p:spPr>
        <p:txBody>
          <a:bodyPr lIns="0" tIns="0" rIns="0" bIns="0">
            <a:spAutoFit/>
          </a:bodyPr>
          <a:lstStyle/>
          <a:p>
            <a:pPr marL="12700" fontAlgn="auto">
              <a:spcBef>
                <a:spcPts val="0"/>
              </a:spcBef>
              <a:spcAft>
                <a:spcPts val="0"/>
              </a:spcAft>
              <a:defRPr/>
            </a:pPr>
            <a:r>
              <a:rPr sz="900" spc="-5" dirty="0">
                <a:latin typeface="Georgia"/>
                <a:cs typeface="Georgia"/>
              </a:rPr>
              <a:t>HO</a:t>
            </a:r>
            <a:endParaRPr sz="900">
              <a:latin typeface="Georgia"/>
              <a:cs typeface="Georgia"/>
            </a:endParaRPr>
          </a:p>
        </p:txBody>
      </p:sp>
      <p:sp>
        <p:nvSpPr>
          <p:cNvPr id="152" name="object 150"/>
          <p:cNvSpPr txBox="1"/>
          <p:nvPr/>
        </p:nvSpPr>
        <p:spPr>
          <a:xfrm>
            <a:off x="2397125" y="4873625"/>
            <a:ext cx="223838" cy="252413"/>
          </a:xfrm>
          <a:prstGeom prst="rect">
            <a:avLst/>
          </a:prstGeom>
        </p:spPr>
        <p:txBody>
          <a:bodyPr lIns="0" tIns="0" rIns="0" bIns="0">
            <a:spAutoFit/>
          </a:bodyPr>
          <a:lstStyle/>
          <a:p>
            <a:pPr marL="31750" fontAlgn="auto">
              <a:lnSpc>
                <a:spcPts val="985"/>
              </a:lnSpc>
              <a:spcBef>
                <a:spcPts val="0"/>
              </a:spcBef>
              <a:spcAft>
                <a:spcPts val="0"/>
              </a:spcAft>
              <a:defRPr/>
            </a:pPr>
            <a:r>
              <a:rPr sz="900" dirty="0">
                <a:latin typeface="Georgia"/>
                <a:cs typeface="Georgia"/>
              </a:rPr>
              <a:t>OH</a:t>
            </a:r>
            <a:endParaRPr sz="900">
              <a:latin typeface="Georgia"/>
              <a:cs typeface="Georgia"/>
            </a:endParaRPr>
          </a:p>
          <a:p>
            <a:pPr marL="12700" fontAlgn="auto">
              <a:lnSpc>
                <a:spcPts val="985"/>
              </a:lnSpc>
              <a:spcBef>
                <a:spcPts val="0"/>
              </a:spcBef>
              <a:spcAft>
                <a:spcPts val="0"/>
              </a:spcAft>
              <a:defRPr/>
            </a:pPr>
            <a:r>
              <a:rPr sz="900" dirty="0">
                <a:latin typeface="Georgia"/>
                <a:cs typeface="Georgia"/>
              </a:rPr>
              <a:t>OH</a:t>
            </a:r>
            <a:endParaRPr sz="900">
              <a:latin typeface="Georgia"/>
              <a:cs typeface="Georgia"/>
            </a:endParaRPr>
          </a:p>
        </p:txBody>
      </p:sp>
      <p:sp>
        <p:nvSpPr>
          <p:cNvPr id="153" name="object 151"/>
          <p:cNvSpPr txBox="1"/>
          <p:nvPr/>
        </p:nvSpPr>
        <p:spPr>
          <a:xfrm>
            <a:off x="1373188" y="4678363"/>
            <a:ext cx="247650" cy="320675"/>
          </a:xfrm>
          <a:prstGeom prst="rect">
            <a:avLst/>
          </a:prstGeom>
        </p:spPr>
        <p:txBody>
          <a:bodyPr lIns="0" tIns="0" rIns="0" bIns="0">
            <a:spAutoFit/>
          </a:bodyPr>
          <a:lstStyle/>
          <a:p>
            <a:pPr marL="12700" indent="134938">
              <a:lnSpc>
                <a:spcPct val="132000"/>
              </a:lnSpc>
            </a:pPr>
            <a:r>
              <a:rPr lang="it-IT" sz="900">
                <a:latin typeface="Georgia" pitchFamily="18" charset="0"/>
              </a:rPr>
              <a:t>O</a:t>
            </a:r>
            <a:r>
              <a:rPr lang="it-IT" sz="900">
                <a:latin typeface="Times New Roman" pitchFamily="18" charset="0"/>
                <a:cs typeface="Times New Roman" pitchFamily="18" charset="0"/>
              </a:rPr>
              <a:t> </a:t>
            </a:r>
            <a:r>
              <a:rPr lang="it-IT" sz="900">
                <a:latin typeface="Georgia" pitchFamily="18" charset="0"/>
              </a:rPr>
              <a:t>HN</a:t>
            </a:r>
          </a:p>
        </p:txBody>
      </p:sp>
      <p:sp>
        <p:nvSpPr>
          <p:cNvPr id="154" name="object 152"/>
          <p:cNvSpPr txBox="1"/>
          <p:nvPr/>
        </p:nvSpPr>
        <p:spPr>
          <a:xfrm>
            <a:off x="1462088" y="5286375"/>
            <a:ext cx="1285875" cy="417513"/>
          </a:xfrm>
          <a:prstGeom prst="rect">
            <a:avLst/>
          </a:prstGeom>
        </p:spPr>
        <p:txBody>
          <a:bodyPr lIns="0" tIns="0" rIns="0" bIns="0">
            <a:spAutoFit/>
          </a:bodyPr>
          <a:lstStyle/>
          <a:p>
            <a:pPr marL="12700" fontAlgn="auto">
              <a:spcBef>
                <a:spcPts val="0"/>
              </a:spcBef>
              <a:spcAft>
                <a:spcPts val="0"/>
              </a:spcAft>
              <a:defRPr/>
            </a:pPr>
            <a:r>
              <a:rPr sz="900" dirty="0">
                <a:latin typeface="Georgia"/>
                <a:cs typeface="Georgia"/>
              </a:rPr>
              <a:t>OH</a:t>
            </a:r>
            <a:endParaRPr sz="900">
              <a:latin typeface="Georgia"/>
              <a:cs typeface="Georgia"/>
            </a:endParaRPr>
          </a:p>
          <a:p>
            <a:pPr marL="314325" fontAlgn="auto">
              <a:spcBef>
                <a:spcPts val="740"/>
              </a:spcBef>
              <a:spcAft>
                <a:spcPts val="0"/>
              </a:spcAft>
              <a:defRPr/>
            </a:pPr>
            <a:r>
              <a:rPr sz="1200" i="1" spc="-15" dirty="0">
                <a:latin typeface="Georgia"/>
                <a:cs typeface="Georgia"/>
              </a:rPr>
              <a:t>c</a:t>
            </a:r>
            <a:r>
              <a:rPr sz="1200" i="1" spc="-10" dirty="0">
                <a:latin typeface="Georgia"/>
                <a:cs typeface="Georgia"/>
              </a:rPr>
              <a:t>er</a:t>
            </a:r>
            <a:r>
              <a:rPr sz="1200" i="1" spc="-20" dirty="0">
                <a:latin typeface="Georgia"/>
                <a:cs typeface="Georgia"/>
              </a:rPr>
              <a:t>a</a:t>
            </a:r>
            <a:r>
              <a:rPr sz="1200" i="1" spc="-15" dirty="0">
                <a:latin typeface="Georgia"/>
                <a:cs typeface="Georgia"/>
              </a:rPr>
              <a:t>b</a:t>
            </a:r>
            <a:r>
              <a:rPr sz="1200" i="1" spc="-5" dirty="0">
                <a:latin typeface="Georgia"/>
                <a:cs typeface="Georgia"/>
              </a:rPr>
              <a:t>ros</a:t>
            </a:r>
            <a:r>
              <a:rPr sz="1200" i="1" dirty="0">
                <a:latin typeface="Georgia"/>
                <a:cs typeface="Georgia"/>
              </a:rPr>
              <a:t>id</a:t>
            </a:r>
            <a:r>
              <a:rPr sz="1200" i="1" spc="-15" dirty="0">
                <a:latin typeface="Georgia"/>
                <a:cs typeface="Georgia"/>
              </a:rPr>
              <a:t>ase</a:t>
            </a:r>
            <a:endParaRPr sz="1200">
              <a:latin typeface="Georgia"/>
              <a:cs typeface="Georgia"/>
            </a:endParaRPr>
          </a:p>
        </p:txBody>
      </p:sp>
      <p:sp>
        <p:nvSpPr>
          <p:cNvPr id="174232" name="object 153"/>
          <p:cNvSpPr txBox="1">
            <a:spLocks noChangeArrowheads="1"/>
          </p:cNvSpPr>
          <p:nvPr/>
        </p:nvSpPr>
        <p:spPr bwMode="auto">
          <a:xfrm>
            <a:off x="1657350" y="4991100"/>
            <a:ext cx="203200" cy="319088"/>
          </a:xfrm>
          <a:prstGeom prst="rect">
            <a:avLst/>
          </a:prstGeom>
          <a:noFill/>
          <a:ln w="9525">
            <a:noFill/>
            <a:miter lim="800000"/>
            <a:headEnd/>
            <a:tailEnd/>
          </a:ln>
        </p:spPr>
        <p:txBody>
          <a:bodyPr lIns="0" tIns="0" rIns="0" bIns="0">
            <a:spAutoFit/>
          </a:bodyPr>
          <a:lstStyle/>
          <a:p>
            <a:pPr marL="12700" indent="77788">
              <a:lnSpc>
                <a:spcPct val="131000"/>
              </a:lnSpc>
            </a:pPr>
            <a:r>
              <a:rPr lang="it-IT" sz="900">
                <a:latin typeface="Georgia" pitchFamily="18" charset="0"/>
              </a:rPr>
              <a:t>O</a:t>
            </a:r>
            <a:r>
              <a:rPr lang="it-IT" sz="900">
                <a:latin typeface="Times New Roman" pitchFamily="18" charset="0"/>
                <a:cs typeface="Times New Roman" pitchFamily="18" charset="0"/>
              </a:rPr>
              <a:t> </a:t>
            </a:r>
            <a:r>
              <a:rPr lang="it-IT" sz="900">
                <a:latin typeface="Georgia" pitchFamily="18" charset="0"/>
              </a:rPr>
              <a:t>OH</a:t>
            </a:r>
          </a:p>
        </p:txBody>
      </p:sp>
      <p:sp>
        <p:nvSpPr>
          <p:cNvPr id="174233" name="object 154"/>
          <p:cNvSpPr>
            <a:spLocks/>
          </p:cNvSpPr>
          <p:nvPr/>
        </p:nvSpPr>
        <p:spPr bwMode="auto">
          <a:xfrm>
            <a:off x="1841500" y="5105400"/>
            <a:ext cx="244475" cy="415925"/>
          </a:xfrm>
          <a:custGeom>
            <a:avLst/>
            <a:gdLst/>
            <a:ahLst/>
            <a:cxnLst>
              <a:cxn ang="0">
                <a:pos x="44587" y="75821"/>
              </a:cxn>
              <a:cxn ang="0">
                <a:pos x="31859" y="76435"/>
              </a:cxn>
              <a:cxn ang="0">
                <a:pos x="32266" y="83438"/>
              </a:cxn>
              <a:cxn ang="0">
                <a:pos x="37469" y="123062"/>
              </a:cxn>
              <a:cxn ang="0">
                <a:pos x="44576" y="161162"/>
              </a:cxn>
              <a:cxn ang="0">
                <a:pos x="64139" y="231398"/>
              </a:cxn>
              <a:cxn ang="0">
                <a:pos x="82939" y="278379"/>
              </a:cxn>
              <a:cxn ang="0">
                <a:pos x="105155" y="319790"/>
              </a:cxn>
              <a:cxn ang="0">
                <a:pos x="130301" y="354842"/>
              </a:cxn>
              <a:cxn ang="0">
                <a:pos x="158114" y="382773"/>
              </a:cxn>
              <a:cxn ang="0">
                <a:pos x="199144" y="407669"/>
              </a:cxn>
              <a:cxn ang="0">
                <a:pos x="242959" y="416301"/>
              </a:cxn>
              <a:cxn ang="0">
                <a:pos x="243590" y="403610"/>
              </a:cxn>
              <a:cxn ang="0">
                <a:pos x="232922" y="403097"/>
              </a:cxn>
              <a:cxn ang="0">
                <a:pos x="222884" y="401573"/>
              </a:cxn>
              <a:cxn ang="0">
                <a:pos x="184285" y="386084"/>
              </a:cxn>
              <a:cxn ang="0">
                <a:pos x="148340" y="356103"/>
              </a:cxn>
              <a:cxn ang="0">
                <a:pos x="123443" y="324861"/>
              </a:cxn>
              <a:cxn ang="0">
                <a:pos x="101227" y="286892"/>
              </a:cxn>
              <a:cxn ang="0">
                <a:pos x="81796" y="242946"/>
              </a:cxn>
              <a:cxn ang="0">
                <a:pos x="65794" y="193547"/>
              </a:cxn>
              <a:cxn ang="0">
                <a:pos x="50042" y="120776"/>
              </a:cxn>
              <a:cxn ang="0">
                <a:pos x="44957" y="81914"/>
              </a:cxn>
              <a:cxn ang="0">
                <a:pos x="44587" y="75821"/>
              </a:cxn>
              <a:cxn ang="0">
                <a:pos x="34421" y="0"/>
              </a:cxn>
              <a:cxn ang="0">
                <a:pos x="0" y="77973"/>
              </a:cxn>
              <a:cxn ang="0">
                <a:pos x="31859" y="76435"/>
              </a:cxn>
              <a:cxn ang="0">
                <a:pos x="31123" y="63758"/>
              </a:cxn>
              <a:cxn ang="0">
                <a:pos x="43814" y="63114"/>
              </a:cxn>
              <a:cxn ang="0">
                <a:pos x="69913" y="63114"/>
              </a:cxn>
              <a:cxn ang="0">
                <a:pos x="34421" y="0"/>
              </a:cxn>
              <a:cxn ang="0">
                <a:pos x="43814" y="63114"/>
              </a:cxn>
              <a:cxn ang="0">
                <a:pos x="31123" y="63758"/>
              </a:cxn>
              <a:cxn ang="0">
                <a:pos x="31859" y="76435"/>
              </a:cxn>
              <a:cxn ang="0">
                <a:pos x="44587" y="75821"/>
              </a:cxn>
              <a:cxn ang="0">
                <a:pos x="43814" y="63114"/>
              </a:cxn>
              <a:cxn ang="0">
                <a:pos x="69913" y="63114"/>
              </a:cxn>
              <a:cxn ang="0">
                <a:pos x="43814" y="63114"/>
              </a:cxn>
              <a:cxn ang="0">
                <a:pos x="44587" y="75821"/>
              </a:cxn>
              <a:cxn ang="0">
                <a:pos x="76199" y="74294"/>
              </a:cxn>
              <a:cxn ang="0">
                <a:pos x="69913" y="63114"/>
              </a:cxn>
            </a:cxnLst>
            <a:rect l="0" t="0" r="r" b="b"/>
            <a:pathLst>
              <a:path w="243839" h="416560">
                <a:moveTo>
                  <a:pt x="44587" y="75821"/>
                </a:moveTo>
                <a:lnTo>
                  <a:pt x="31859" y="76435"/>
                </a:lnTo>
                <a:lnTo>
                  <a:pt x="32266" y="83438"/>
                </a:lnTo>
                <a:lnTo>
                  <a:pt x="37469" y="123062"/>
                </a:lnTo>
                <a:lnTo>
                  <a:pt x="44576" y="161162"/>
                </a:lnTo>
                <a:lnTo>
                  <a:pt x="64139" y="231398"/>
                </a:lnTo>
                <a:lnTo>
                  <a:pt x="82939" y="278379"/>
                </a:lnTo>
                <a:lnTo>
                  <a:pt x="105155" y="319790"/>
                </a:lnTo>
                <a:lnTo>
                  <a:pt x="130301" y="354842"/>
                </a:lnTo>
                <a:lnTo>
                  <a:pt x="158114" y="382773"/>
                </a:lnTo>
                <a:lnTo>
                  <a:pt x="199144" y="407669"/>
                </a:lnTo>
                <a:lnTo>
                  <a:pt x="242959" y="416301"/>
                </a:lnTo>
                <a:lnTo>
                  <a:pt x="243590" y="403610"/>
                </a:lnTo>
                <a:lnTo>
                  <a:pt x="232922" y="403097"/>
                </a:lnTo>
                <a:lnTo>
                  <a:pt x="222884" y="401573"/>
                </a:lnTo>
                <a:lnTo>
                  <a:pt x="184285" y="386084"/>
                </a:lnTo>
                <a:lnTo>
                  <a:pt x="148340" y="356103"/>
                </a:lnTo>
                <a:lnTo>
                  <a:pt x="123443" y="324861"/>
                </a:lnTo>
                <a:lnTo>
                  <a:pt x="101227" y="286892"/>
                </a:lnTo>
                <a:lnTo>
                  <a:pt x="81796" y="242946"/>
                </a:lnTo>
                <a:lnTo>
                  <a:pt x="65794" y="193547"/>
                </a:lnTo>
                <a:lnTo>
                  <a:pt x="50042" y="120776"/>
                </a:lnTo>
                <a:lnTo>
                  <a:pt x="44957" y="81914"/>
                </a:lnTo>
                <a:lnTo>
                  <a:pt x="44587" y="75821"/>
                </a:lnTo>
                <a:close/>
              </a:path>
              <a:path w="243839" h="416560">
                <a:moveTo>
                  <a:pt x="34421" y="0"/>
                </a:moveTo>
                <a:lnTo>
                  <a:pt x="0" y="77973"/>
                </a:lnTo>
                <a:lnTo>
                  <a:pt x="31859" y="76435"/>
                </a:lnTo>
                <a:lnTo>
                  <a:pt x="31123" y="63758"/>
                </a:lnTo>
                <a:lnTo>
                  <a:pt x="43814" y="63114"/>
                </a:lnTo>
                <a:lnTo>
                  <a:pt x="69913" y="63114"/>
                </a:lnTo>
                <a:lnTo>
                  <a:pt x="34421" y="0"/>
                </a:lnTo>
                <a:close/>
              </a:path>
              <a:path w="243839" h="416560">
                <a:moveTo>
                  <a:pt x="43814" y="63114"/>
                </a:moveTo>
                <a:lnTo>
                  <a:pt x="31123" y="63758"/>
                </a:lnTo>
                <a:lnTo>
                  <a:pt x="31859" y="76435"/>
                </a:lnTo>
                <a:lnTo>
                  <a:pt x="44587" y="75821"/>
                </a:lnTo>
                <a:lnTo>
                  <a:pt x="43814" y="63114"/>
                </a:lnTo>
                <a:close/>
              </a:path>
              <a:path w="243839" h="416560">
                <a:moveTo>
                  <a:pt x="69913" y="63114"/>
                </a:moveTo>
                <a:lnTo>
                  <a:pt x="43814" y="63114"/>
                </a:lnTo>
                <a:lnTo>
                  <a:pt x="44587" y="75821"/>
                </a:lnTo>
                <a:lnTo>
                  <a:pt x="76199" y="74294"/>
                </a:lnTo>
                <a:lnTo>
                  <a:pt x="69913" y="63114"/>
                </a:lnTo>
                <a:close/>
              </a:path>
            </a:pathLst>
          </a:custGeom>
          <a:solidFill>
            <a:srgbClr val="000000"/>
          </a:solidFill>
          <a:ln w="9525">
            <a:noFill/>
            <a:round/>
            <a:headEnd/>
            <a:tailEnd/>
          </a:ln>
        </p:spPr>
        <p:txBody>
          <a:bodyPr lIns="0" tIns="0" rIns="0" bIns="0"/>
          <a:lstStyle/>
          <a:p>
            <a:endParaRPr lang="it-IT"/>
          </a:p>
        </p:txBody>
      </p:sp>
      <p:sp>
        <p:nvSpPr>
          <p:cNvPr id="174234" name="object 155"/>
          <p:cNvSpPr>
            <a:spLocks noChangeArrowheads="1"/>
          </p:cNvSpPr>
          <p:nvPr/>
        </p:nvSpPr>
        <p:spPr bwMode="auto">
          <a:xfrm>
            <a:off x="4702175" y="2043113"/>
            <a:ext cx="347663" cy="557212"/>
          </a:xfrm>
          <a:prstGeom prst="rect">
            <a:avLst/>
          </a:prstGeom>
          <a:blipFill dpi="0" rotWithShape="1">
            <a:blip r:embed="rId3"/>
            <a:srcRect/>
            <a:stretch>
              <a:fillRect/>
            </a:stretch>
          </a:blipFill>
          <a:ln w="9525">
            <a:noFill/>
            <a:miter lim="800000"/>
            <a:headEnd/>
            <a:tailEnd/>
          </a:ln>
        </p:spPr>
        <p:txBody>
          <a:bodyPr lIns="0" tIns="0" rIns="0" bIns="0"/>
          <a:lstStyle/>
          <a:p>
            <a:endParaRPr lang="it-IT"/>
          </a:p>
        </p:txBody>
      </p:sp>
      <p:sp>
        <p:nvSpPr>
          <p:cNvPr id="174235" name="object 156"/>
          <p:cNvSpPr>
            <a:spLocks noChangeArrowheads="1"/>
          </p:cNvSpPr>
          <p:nvPr/>
        </p:nvSpPr>
        <p:spPr bwMode="auto">
          <a:xfrm>
            <a:off x="7567613" y="2686050"/>
            <a:ext cx="523875" cy="366713"/>
          </a:xfrm>
          <a:prstGeom prst="rect">
            <a:avLst/>
          </a:prstGeom>
          <a:blipFill dpi="0" rotWithShape="1">
            <a:blip r:embed="rId4"/>
            <a:srcRect/>
            <a:stretch>
              <a:fillRect/>
            </a:stretch>
          </a:blipFill>
          <a:ln w="9525">
            <a:noFill/>
            <a:miter lim="800000"/>
            <a:headEnd/>
            <a:tailEnd/>
          </a:ln>
        </p:spPr>
        <p:txBody>
          <a:bodyPr lIns="0" tIns="0" rIns="0" bIns="0"/>
          <a:lstStyle/>
          <a:p>
            <a:endParaRPr lang="it-IT"/>
          </a:p>
        </p:txBody>
      </p:sp>
      <p:sp>
        <p:nvSpPr>
          <p:cNvPr id="174236" name="object 157"/>
          <p:cNvSpPr>
            <a:spLocks noChangeArrowheads="1"/>
          </p:cNvSpPr>
          <p:nvPr/>
        </p:nvSpPr>
        <p:spPr bwMode="auto">
          <a:xfrm>
            <a:off x="1208088" y="3294063"/>
            <a:ext cx="819150" cy="936625"/>
          </a:xfrm>
          <a:prstGeom prst="rect">
            <a:avLst/>
          </a:prstGeom>
          <a:blipFill dpi="0" rotWithShape="1">
            <a:blip r:embed="rId5"/>
            <a:srcRect/>
            <a:stretch>
              <a:fillRect/>
            </a:stretch>
          </a:blipFill>
          <a:ln w="9525">
            <a:noFill/>
            <a:miter lim="800000"/>
            <a:headEnd/>
            <a:tailEnd/>
          </a:ln>
        </p:spPr>
        <p:txBody>
          <a:bodyPr lIns="0" tIns="0" rIns="0" bIns="0"/>
          <a:lstStyle/>
          <a:p>
            <a:endParaRPr lang="it-IT"/>
          </a:p>
        </p:txBody>
      </p:sp>
      <p:sp>
        <p:nvSpPr>
          <p:cNvPr id="160" name="object 158"/>
          <p:cNvSpPr txBox="1"/>
          <p:nvPr/>
        </p:nvSpPr>
        <p:spPr>
          <a:xfrm>
            <a:off x="8112125" y="4735513"/>
            <a:ext cx="974725" cy="471487"/>
          </a:xfrm>
          <a:prstGeom prst="rect">
            <a:avLst/>
          </a:prstGeom>
        </p:spPr>
        <p:txBody>
          <a:bodyPr lIns="0" tIns="0" rIns="0" bIns="0">
            <a:spAutoFit/>
          </a:bodyPr>
          <a:lstStyle/>
          <a:p>
            <a:pPr marL="12700" fontAlgn="auto">
              <a:spcBef>
                <a:spcPts val="0"/>
              </a:spcBef>
              <a:spcAft>
                <a:spcPts val="0"/>
              </a:spcAft>
              <a:defRPr/>
            </a:pPr>
            <a:r>
              <a:rPr sz="1600" spc="-20" dirty="0">
                <a:latin typeface="Georgia"/>
                <a:cs typeface="Georgia"/>
              </a:rPr>
              <a:t>Cer</a:t>
            </a:r>
            <a:r>
              <a:rPr sz="1600" spc="-10" dirty="0">
                <a:latin typeface="Georgia"/>
                <a:cs typeface="Georgia"/>
              </a:rPr>
              <a:t>ami</a:t>
            </a:r>
            <a:r>
              <a:rPr sz="1600" spc="-20" dirty="0">
                <a:latin typeface="Georgia"/>
                <a:cs typeface="Georgia"/>
              </a:rPr>
              <a:t>d</a:t>
            </a:r>
            <a:r>
              <a:rPr sz="1600" spc="-15" dirty="0">
                <a:latin typeface="Georgia"/>
                <a:cs typeface="Georgia"/>
              </a:rPr>
              <a:t>es</a:t>
            </a:r>
            <a:endParaRPr sz="1600">
              <a:latin typeface="Georgia"/>
              <a:cs typeface="Georgia"/>
            </a:endParaRPr>
          </a:p>
          <a:p>
            <a:pPr marL="556260" fontAlgn="auto">
              <a:spcBef>
                <a:spcPts val="0"/>
              </a:spcBef>
              <a:spcAft>
                <a:spcPts val="0"/>
              </a:spcAft>
              <a:defRPr/>
            </a:pPr>
            <a:r>
              <a:rPr sz="1600" spc="-15" dirty="0">
                <a:latin typeface="Georgia"/>
                <a:cs typeface="Georgia"/>
              </a:rPr>
              <a:t>40%</a:t>
            </a:r>
            <a:endParaRPr sz="1600">
              <a:latin typeface="Georgia"/>
              <a:cs typeface="Georgia"/>
            </a:endParaRPr>
          </a:p>
        </p:txBody>
      </p:sp>
      <p:sp>
        <p:nvSpPr>
          <p:cNvPr id="161" name="object 159"/>
          <p:cNvSpPr txBox="1"/>
          <p:nvPr/>
        </p:nvSpPr>
        <p:spPr>
          <a:xfrm>
            <a:off x="6613525" y="5913438"/>
            <a:ext cx="1041400" cy="471487"/>
          </a:xfrm>
          <a:prstGeom prst="rect">
            <a:avLst/>
          </a:prstGeom>
        </p:spPr>
        <p:txBody>
          <a:bodyPr lIns="0" tIns="0" rIns="0" bIns="0">
            <a:spAutoFit/>
          </a:bodyPr>
          <a:lstStyle/>
          <a:p>
            <a:pPr marL="12700"/>
            <a:r>
              <a:rPr lang="it-IT" sz="1600">
                <a:latin typeface="Georgia" pitchFamily="18" charset="0"/>
              </a:rPr>
              <a:t>Cholesterol</a:t>
            </a:r>
            <a:r>
              <a:rPr lang="it-IT" sz="1600">
                <a:latin typeface="Times New Roman" pitchFamily="18" charset="0"/>
                <a:cs typeface="Times New Roman" pitchFamily="18" charset="0"/>
              </a:rPr>
              <a:t> </a:t>
            </a:r>
            <a:r>
              <a:rPr lang="it-IT" sz="1600">
                <a:latin typeface="Georgia" pitchFamily="18" charset="0"/>
              </a:rPr>
              <a:t>30%</a:t>
            </a:r>
          </a:p>
        </p:txBody>
      </p:sp>
      <p:sp>
        <p:nvSpPr>
          <p:cNvPr id="162" name="object 160"/>
          <p:cNvSpPr txBox="1"/>
          <p:nvPr/>
        </p:nvSpPr>
        <p:spPr>
          <a:xfrm>
            <a:off x="5094288" y="4229100"/>
            <a:ext cx="2940050" cy="928688"/>
          </a:xfrm>
          <a:prstGeom prst="rect">
            <a:avLst/>
          </a:prstGeom>
        </p:spPr>
        <p:txBody>
          <a:bodyPr lIns="0" tIns="0" rIns="0" bIns="0">
            <a:spAutoFit/>
          </a:bodyPr>
          <a:lstStyle/>
          <a:p>
            <a:pPr marL="1098550"/>
            <a:r>
              <a:rPr lang="it-IT" sz="1600">
                <a:latin typeface="Georgia" pitchFamily="18" charset="0"/>
              </a:rPr>
              <a:t>Cholesteryl</a:t>
            </a:r>
            <a:r>
              <a:rPr lang="it-IT" sz="1600">
                <a:latin typeface="Times New Roman" pitchFamily="18" charset="0"/>
                <a:cs typeface="Times New Roman" pitchFamily="18" charset="0"/>
              </a:rPr>
              <a:t> </a:t>
            </a:r>
            <a:r>
              <a:rPr lang="it-IT" sz="1600">
                <a:latin typeface="Georgia" pitchFamily="18" charset="0"/>
              </a:rPr>
              <a:t>sulphate</a:t>
            </a:r>
            <a:r>
              <a:rPr lang="it-IT" sz="1600">
                <a:latin typeface="Times New Roman" pitchFamily="18" charset="0"/>
                <a:cs typeface="Times New Roman" pitchFamily="18" charset="0"/>
              </a:rPr>
              <a:t> </a:t>
            </a:r>
            <a:r>
              <a:rPr lang="it-IT" sz="1600">
                <a:latin typeface="Georgia" pitchFamily="18" charset="0"/>
              </a:rPr>
              <a:t>5%</a:t>
            </a:r>
          </a:p>
          <a:p>
            <a:pPr marL="1098550">
              <a:lnSpc>
                <a:spcPts val="1675"/>
              </a:lnSpc>
            </a:pPr>
            <a:r>
              <a:rPr lang="it-IT" sz="1600">
                <a:latin typeface="Georgia" pitchFamily="18" charset="0"/>
              </a:rPr>
              <a:t>Free</a:t>
            </a:r>
            <a:r>
              <a:rPr lang="it-IT" sz="1600">
                <a:latin typeface="Times New Roman" pitchFamily="18" charset="0"/>
                <a:cs typeface="Times New Roman" pitchFamily="18" charset="0"/>
              </a:rPr>
              <a:t> </a:t>
            </a:r>
            <a:r>
              <a:rPr lang="it-IT" sz="1600">
                <a:latin typeface="Georgia" pitchFamily="18" charset="0"/>
              </a:rPr>
              <a:t>fatty</a:t>
            </a:r>
            <a:r>
              <a:rPr lang="it-IT" sz="1600">
                <a:latin typeface="Times New Roman" pitchFamily="18" charset="0"/>
                <a:cs typeface="Times New Roman" pitchFamily="18" charset="0"/>
              </a:rPr>
              <a:t> </a:t>
            </a:r>
            <a:r>
              <a:rPr lang="it-IT" sz="1600">
                <a:latin typeface="Georgia" pitchFamily="18" charset="0"/>
              </a:rPr>
              <a:t>acids</a:t>
            </a:r>
          </a:p>
          <a:p>
            <a:pPr marL="1098550"/>
            <a:r>
              <a:rPr lang="it-IT" sz="1600">
                <a:latin typeface="Georgia" pitchFamily="18" charset="0"/>
              </a:rPr>
              <a:t>25%</a:t>
            </a:r>
          </a:p>
        </p:txBody>
      </p:sp>
      <p:sp>
        <p:nvSpPr>
          <p:cNvPr id="174240" name="object 161"/>
          <p:cNvSpPr>
            <a:spLocks/>
          </p:cNvSpPr>
          <p:nvPr/>
        </p:nvSpPr>
        <p:spPr bwMode="auto">
          <a:xfrm>
            <a:off x="7051675" y="4957763"/>
            <a:ext cx="398463" cy="276225"/>
          </a:xfrm>
          <a:custGeom>
            <a:avLst/>
            <a:gdLst/>
            <a:ahLst/>
            <a:cxnLst>
              <a:cxn ang="0">
                <a:pos x="398556" y="0"/>
              </a:cxn>
              <a:cxn ang="0">
                <a:pos x="177271" y="0"/>
              </a:cxn>
              <a:cxn ang="0">
                <a:pos x="132892" y="6108"/>
              </a:cxn>
              <a:cxn ang="0">
                <a:pos x="66598" y="6108"/>
              </a:cxn>
              <a:cxn ang="0">
                <a:pos x="44500" y="12216"/>
              </a:cxn>
              <a:cxn ang="0">
                <a:pos x="0" y="12216"/>
              </a:cxn>
              <a:cxn ang="0">
                <a:pos x="398556" y="275655"/>
              </a:cxn>
              <a:cxn ang="0">
                <a:pos x="398556" y="0"/>
              </a:cxn>
            </a:cxnLst>
            <a:rect l="0" t="0" r="r" b="b"/>
            <a:pathLst>
              <a:path w="398779" h="276225">
                <a:moveTo>
                  <a:pt x="398556" y="0"/>
                </a:moveTo>
                <a:lnTo>
                  <a:pt x="177271" y="0"/>
                </a:lnTo>
                <a:lnTo>
                  <a:pt x="132892" y="6108"/>
                </a:lnTo>
                <a:lnTo>
                  <a:pt x="66598" y="6108"/>
                </a:lnTo>
                <a:lnTo>
                  <a:pt x="44500" y="12216"/>
                </a:lnTo>
                <a:lnTo>
                  <a:pt x="0" y="12216"/>
                </a:lnTo>
                <a:lnTo>
                  <a:pt x="398556" y="275655"/>
                </a:lnTo>
                <a:lnTo>
                  <a:pt x="398556" y="0"/>
                </a:lnTo>
                <a:close/>
              </a:path>
            </a:pathLst>
          </a:custGeom>
          <a:solidFill>
            <a:srgbClr val="C0BBB8"/>
          </a:solidFill>
          <a:ln w="9525">
            <a:noFill/>
            <a:round/>
            <a:headEnd/>
            <a:tailEnd/>
          </a:ln>
        </p:spPr>
        <p:txBody>
          <a:bodyPr lIns="0" tIns="0" rIns="0" bIns="0"/>
          <a:lstStyle/>
          <a:p>
            <a:endParaRPr lang="it-IT"/>
          </a:p>
        </p:txBody>
      </p:sp>
      <p:sp>
        <p:nvSpPr>
          <p:cNvPr id="174241" name="object 162"/>
          <p:cNvSpPr>
            <a:spLocks/>
          </p:cNvSpPr>
          <p:nvPr/>
        </p:nvSpPr>
        <p:spPr bwMode="auto">
          <a:xfrm>
            <a:off x="7051675" y="4957763"/>
            <a:ext cx="398463" cy="276225"/>
          </a:xfrm>
          <a:custGeom>
            <a:avLst/>
            <a:gdLst/>
            <a:ahLst/>
            <a:cxnLst>
              <a:cxn ang="0">
                <a:pos x="0" y="12216"/>
              </a:cxn>
              <a:cxn ang="0">
                <a:pos x="44492" y="12216"/>
              </a:cxn>
              <a:cxn ang="0">
                <a:pos x="66589" y="6109"/>
              </a:cxn>
              <a:cxn ang="0">
                <a:pos x="132878" y="6109"/>
              </a:cxn>
              <a:cxn ang="0">
                <a:pos x="177271" y="0"/>
              </a:cxn>
              <a:cxn ang="0">
                <a:pos x="398570" y="0"/>
              </a:cxn>
              <a:cxn ang="0">
                <a:pos x="398570" y="275653"/>
              </a:cxn>
              <a:cxn ang="0">
                <a:pos x="0" y="12216"/>
              </a:cxn>
            </a:cxnLst>
            <a:rect l="0" t="0" r="r" b="b"/>
            <a:pathLst>
              <a:path w="398779" h="276225">
                <a:moveTo>
                  <a:pt x="0" y="12216"/>
                </a:moveTo>
                <a:lnTo>
                  <a:pt x="44492" y="12216"/>
                </a:lnTo>
                <a:lnTo>
                  <a:pt x="66589" y="6109"/>
                </a:lnTo>
                <a:lnTo>
                  <a:pt x="132878" y="6109"/>
                </a:lnTo>
                <a:lnTo>
                  <a:pt x="177271" y="0"/>
                </a:lnTo>
                <a:lnTo>
                  <a:pt x="398570" y="0"/>
                </a:lnTo>
                <a:lnTo>
                  <a:pt x="398570" y="275653"/>
                </a:lnTo>
                <a:lnTo>
                  <a:pt x="0" y="12216"/>
                </a:lnTo>
                <a:close/>
              </a:path>
            </a:pathLst>
          </a:custGeom>
          <a:noFill/>
          <a:ln w="6514">
            <a:solidFill>
              <a:srgbClr val="000000"/>
            </a:solidFill>
            <a:round/>
            <a:headEnd/>
            <a:tailEnd/>
          </a:ln>
        </p:spPr>
        <p:txBody>
          <a:bodyPr lIns="0" tIns="0" rIns="0" bIns="0"/>
          <a:lstStyle/>
          <a:p>
            <a:endParaRPr lang="it-IT"/>
          </a:p>
        </p:txBody>
      </p:sp>
      <p:sp>
        <p:nvSpPr>
          <p:cNvPr id="174242" name="object 163"/>
          <p:cNvSpPr>
            <a:spLocks/>
          </p:cNvSpPr>
          <p:nvPr/>
        </p:nvSpPr>
        <p:spPr bwMode="auto">
          <a:xfrm>
            <a:off x="6159500" y="5251450"/>
            <a:ext cx="58738" cy="361950"/>
          </a:xfrm>
          <a:custGeom>
            <a:avLst/>
            <a:gdLst/>
            <a:ahLst/>
            <a:cxnLst>
              <a:cxn ang="0">
                <a:pos x="0" y="0"/>
              </a:cxn>
              <a:cxn ang="0">
                <a:pos x="0" y="293979"/>
              </a:cxn>
              <a:cxn ang="0">
                <a:pos x="7345" y="306192"/>
              </a:cxn>
              <a:cxn ang="0">
                <a:pos x="7345" y="312301"/>
              </a:cxn>
              <a:cxn ang="0">
                <a:pos x="14721" y="318613"/>
              </a:cxn>
              <a:cxn ang="0">
                <a:pos x="14721" y="324718"/>
              </a:cxn>
              <a:cxn ang="0">
                <a:pos x="58917" y="361367"/>
              </a:cxn>
              <a:cxn ang="0">
                <a:pos x="58917" y="67391"/>
              </a:cxn>
              <a:cxn ang="0">
                <a:pos x="14721" y="30742"/>
              </a:cxn>
              <a:cxn ang="0">
                <a:pos x="14721" y="24633"/>
              </a:cxn>
              <a:cxn ang="0">
                <a:pos x="7345" y="18525"/>
              </a:cxn>
              <a:cxn ang="0">
                <a:pos x="7345" y="12216"/>
              </a:cxn>
              <a:cxn ang="0">
                <a:pos x="0" y="0"/>
              </a:cxn>
            </a:cxnLst>
            <a:rect l="0" t="0" r="r" b="b"/>
            <a:pathLst>
              <a:path w="59054" h="361950">
                <a:moveTo>
                  <a:pt x="0" y="0"/>
                </a:moveTo>
                <a:lnTo>
                  <a:pt x="0" y="293979"/>
                </a:lnTo>
                <a:lnTo>
                  <a:pt x="7345" y="306192"/>
                </a:lnTo>
                <a:lnTo>
                  <a:pt x="7345" y="312301"/>
                </a:lnTo>
                <a:lnTo>
                  <a:pt x="14721" y="318613"/>
                </a:lnTo>
                <a:lnTo>
                  <a:pt x="14721" y="324718"/>
                </a:lnTo>
                <a:lnTo>
                  <a:pt x="58917" y="361367"/>
                </a:lnTo>
                <a:lnTo>
                  <a:pt x="58917" y="67391"/>
                </a:lnTo>
                <a:lnTo>
                  <a:pt x="14721" y="30742"/>
                </a:lnTo>
                <a:lnTo>
                  <a:pt x="14721" y="24633"/>
                </a:lnTo>
                <a:lnTo>
                  <a:pt x="7345" y="18525"/>
                </a:lnTo>
                <a:lnTo>
                  <a:pt x="7345" y="12216"/>
                </a:lnTo>
                <a:lnTo>
                  <a:pt x="0" y="0"/>
                </a:lnTo>
                <a:close/>
              </a:path>
            </a:pathLst>
          </a:custGeom>
          <a:solidFill>
            <a:srgbClr val="4A4744"/>
          </a:solidFill>
          <a:ln w="9525">
            <a:noFill/>
            <a:round/>
            <a:headEnd/>
            <a:tailEnd/>
          </a:ln>
        </p:spPr>
        <p:txBody>
          <a:bodyPr lIns="0" tIns="0" rIns="0" bIns="0"/>
          <a:lstStyle/>
          <a:p>
            <a:endParaRPr lang="it-IT"/>
          </a:p>
        </p:txBody>
      </p:sp>
      <p:sp>
        <p:nvSpPr>
          <p:cNvPr id="174243" name="object 164"/>
          <p:cNvSpPr>
            <a:spLocks/>
          </p:cNvSpPr>
          <p:nvPr/>
        </p:nvSpPr>
        <p:spPr bwMode="auto">
          <a:xfrm>
            <a:off x="6159500" y="5233988"/>
            <a:ext cx="58738" cy="379412"/>
          </a:xfrm>
          <a:custGeom>
            <a:avLst/>
            <a:gdLst/>
            <a:ahLst/>
            <a:cxnLst>
              <a:cxn ang="0">
                <a:pos x="58957" y="85714"/>
              </a:cxn>
              <a:cxn ang="0">
                <a:pos x="51558" y="79604"/>
              </a:cxn>
              <a:cxn ang="0">
                <a:pos x="44226" y="73498"/>
              </a:cxn>
              <a:cxn ang="0">
                <a:pos x="29461" y="61282"/>
              </a:cxn>
              <a:cxn ang="0">
                <a:pos x="14730" y="49066"/>
              </a:cxn>
              <a:cxn ang="0">
                <a:pos x="14730" y="42956"/>
              </a:cxn>
              <a:cxn ang="0">
                <a:pos x="7365" y="36849"/>
              </a:cxn>
              <a:cxn ang="0">
                <a:pos x="7365" y="30538"/>
              </a:cxn>
              <a:cxn ang="0">
                <a:pos x="0" y="18322"/>
              </a:cxn>
              <a:cxn ang="0">
                <a:pos x="0" y="0"/>
              </a:cxn>
              <a:cxn ang="0">
                <a:pos x="0" y="312301"/>
              </a:cxn>
              <a:cxn ang="0">
                <a:pos x="7365" y="324517"/>
              </a:cxn>
              <a:cxn ang="0">
                <a:pos x="7365" y="330624"/>
              </a:cxn>
              <a:cxn ang="0">
                <a:pos x="14730" y="336935"/>
              </a:cxn>
              <a:cxn ang="0">
                <a:pos x="14730" y="343042"/>
              </a:cxn>
              <a:cxn ang="0">
                <a:pos x="29461" y="355258"/>
              </a:cxn>
              <a:cxn ang="0">
                <a:pos x="44226" y="367474"/>
              </a:cxn>
              <a:cxn ang="0">
                <a:pos x="51558" y="373583"/>
              </a:cxn>
              <a:cxn ang="0">
                <a:pos x="58957" y="379690"/>
              </a:cxn>
              <a:cxn ang="0">
                <a:pos x="58957" y="85714"/>
              </a:cxn>
            </a:cxnLst>
            <a:rect l="0" t="0" r="r" b="b"/>
            <a:pathLst>
              <a:path w="59054" h="379729">
                <a:moveTo>
                  <a:pt x="58957" y="85714"/>
                </a:moveTo>
                <a:lnTo>
                  <a:pt x="51558" y="79604"/>
                </a:lnTo>
                <a:lnTo>
                  <a:pt x="44226" y="73498"/>
                </a:lnTo>
                <a:lnTo>
                  <a:pt x="29461" y="61282"/>
                </a:lnTo>
                <a:lnTo>
                  <a:pt x="14730" y="49066"/>
                </a:lnTo>
                <a:lnTo>
                  <a:pt x="14730" y="42956"/>
                </a:lnTo>
                <a:lnTo>
                  <a:pt x="7365" y="36849"/>
                </a:lnTo>
                <a:lnTo>
                  <a:pt x="7365" y="30538"/>
                </a:lnTo>
                <a:lnTo>
                  <a:pt x="0" y="18322"/>
                </a:lnTo>
                <a:lnTo>
                  <a:pt x="0" y="0"/>
                </a:lnTo>
                <a:lnTo>
                  <a:pt x="0" y="312301"/>
                </a:lnTo>
                <a:lnTo>
                  <a:pt x="7365" y="324517"/>
                </a:lnTo>
                <a:lnTo>
                  <a:pt x="7365" y="330624"/>
                </a:lnTo>
                <a:lnTo>
                  <a:pt x="14730" y="336935"/>
                </a:lnTo>
                <a:lnTo>
                  <a:pt x="14730" y="343042"/>
                </a:lnTo>
                <a:lnTo>
                  <a:pt x="29461" y="355258"/>
                </a:lnTo>
                <a:lnTo>
                  <a:pt x="44226" y="367474"/>
                </a:lnTo>
                <a:lnTo>
                  <a:pt x="51558" y="373583"/>
                </a:lnTo>
                <a:lnTo>
                  <a:pt x="58957" y="379690"/>
                </a:lnTo>
                <a:lnTo>
                  <a:pt x="58957" y="85714"/>
                </a:lnTo>
                <a:close/>
              </a:path>
            </a:pathLst>
          </a:custGeom>
          <a:noFill/>
          <a:ln w="7336">
            <a:solidFill>
              <a:srgbClr val="000000"/>
            </a:solidFill>
            <a:round/>
            <a:headEnd/>
            <a:tailEnd/>
          </a:ln>
        </p:spPr>
        <p:txBody>
          <a:bodyPr lIns="0" tIns="0" rIns="0" bIns="0"/>
          <a:lstStyle/>
          <a:p>
            <a:endParaRPr lang="it-IT"/>
          </a:p>
        </p:txBody>
      </p:sp>
      <p:sp>
        <p:nvSpPr>
          <p:cNvPr id="174244" name="object 165"/>
          <p:cNvSpPr>
            <a:spLocks/>
          </p:cNvSpPr>
          <p:nvPr/>
        </p:nvSpPr>
        <p:spPr bwMode="auto">
          <a:xfrm>
            <a:off x="6159500" y="4970463"/>
            <a:ext cx="1290638" cy="349250"/>
          </a:xfrm>
          <a:custGeom>
            <a:avLst/>
            <a:gdLst/>
            <a:ahLst/>
            <a:cxnLst>
              <a:cxn ang="0">
                <a:pos x="892576" y="0"/>
              </a:cxn>
              <a:cxn ang="0">
                <a:pos x="848380" y="0"/>
              </a:cxn>
              <a:cxn ang="0">
                <a:pos x="826251" y="6358"/>
              </a:cxn>
              <a:cxn ang="0">
                <a:pos x="789431" y="6358"/>
              </a:cxn>
              <a:cxn ang="0">
                <a:pos x="745235" y="12466"/>
              </a:cxn>
              <a:cxn ang="0">
                <a:pos x="722863" y="12466"/>
              </a:cxn>
              <a:cxn ang="0">
                <a:pos x="686043" y="18574"/>
              </a:cxn>
              <a:cxn ang="0">
                <a:pos x="641847" y="24682"/>
              </a:cxn>
              <a:cxn ang="0">
                <a:pos x="627125" y="24682"/>
              </a:cxn>
              <a:cxn ang="0">
                <a:pos x="553211" y="36896"/>
              </a:cxn>
              <a:cxn ang="0">
                <a:pos x="531113" y="36896"/>
              </a:cxn>
              <a:cxn ang="0">
                <a:pos x="457443" y="49100"/>
              </a:cxn>
              <a:cxn ang="0">
                <a:pos x="442721" y="55208"/>
              </a:cxn>
              <a:cxn ang="0">
                <a:pos x="413003" y="61316"/>
              </a:cxn>
              <a:cxn ang="0">
                <a:pos x="376184" y="67424"/>
              </a:cxn>
              <a:cxn ang="0">
                <a:pos x="361431" y="73532"/>
              </a:cxn>
              <a:cxn ang="0">
                <a:pos x="302513" y="85913"/>
              </a:cxn>
              <a:cxn ang="0">
                <a:pos x="287761" y="92022"/>
              </a:cxn>
              <a:cxn ang="0">
                <a:pos x="228599" y="104238"/>
              </a:cxn>
              <a:cxn ang="0">
                <a:pos x="221223" y="110346"/>
              </a:cxn>
              <a:cxn ang="0">
                <a:pos x="191780" y="116454"/>
              </a:cxn>
              <a:cxn ang="0">
                <a:pos x="169651" y="122563"/>
              </a:cxn>
              <a:cxn ang="0">
                <a:pos x="162305" y="128671"/>
              </a:cxn>
              <a:cxn ang="0">
                <a:pos x="140207" y="140887"/>
              </a:cxn>
              <a:cxn ang="0">
                <a:pos x="118109" y="146992"/>
              </a:cxn>
              <a:cxn ang="0">
                <a:pos x="110733" y="153341"/>
              </a:cxn>
              <a:cxn ang="0">
                <a:pos x="95768" y="159446"/>
              </a:cxn>
              <a:cxn ang="0">
                <a:pos x="73670" y="171629"/>
              </a:cxn>
              <a:cxn ang="0">
                <a:pos x="66293" y="171629"/>
              </a:cxn>
              <a:cxn ang="0">
                <a:pos x="36819" y="196047"/>
              </a:cxn>
              <a:cxn ang="0">
                <a:pos x="29443" y="208263"/>
              </a:cxn>
              <a:cxn ang="0">
                <a:pos x="14721" y="214371"/>
              </a:cxn>
              <a:cxn ang="0">
                <a:pos x="14721" y="220480"/>
              </a:cxn>
              <a:cxn ang="0">
                <a:pos x="7345" y="232897"/>
              </a:cxn>
              <a:cxn ang="0">
                <a:pos x="0" y="239005"/>
              </a:cxn>
              <a:cxn ang="0">
                <a:pos x="0" y="287868"/>
              </a:cxn>
              <a:cxn ang="0">
                <a:pos x="7345" y="293976"/>
              </a:cxn>
              <a:cxn ang="0">
                <a:pos x="7345" y="306394"/>
              </a:cxn>
              <a:cxn ang="0">
                <a:pos x="58917" y="349151"/>
              </a:cxn>
              <a:cxn ang="0">
                <a:pos x="1291132" y="263438"/>
              </a:cxn>
              <a:cxn ang="0">
                <a:pos x="892576" y="0"/>
              </a:cxn>
            </a:cxnLst>
            <a:rect l="0" t="0" r="r" b="b"/>
            <a:pathLst>
              <a:path w="1291590" h="349250">
                <a:moveTo>
                  <a:pt x="892576" y="0"/>
                </a:moveTo>
                <a:lnTo>
                  <a:pt x="848380" y="0"/>
                </a:lnTo>
                <a:lnTo>
                  <a:pt x="826251" y="6358"/>
                </a:lnTo>
                <a:lnTo>
                  <a:pt x="789431" y="6358"/>
                </a:lnTo>
                <a:lnTo>
                  <a:pt x="745235" y="12466"/>
                </a:lnTo>
                <a:lnTo>
                  <a:pt x="722863" y="12466"/>
                </a:lnTo>
                <a:lnTo>
                  <a:pt x="686043" y="18574"/>
                </a:lnTo>
                <a:lnTo>
                  <a:pt x="641847" y="24682"/>
                </a:lnTo>
                <a:lnTo>
                  <a:pt x="627125" y="24682"/>
                </a:lnTo>
                <a:lnTo>
                  <a:pt x="553211" y="36896"/>
                </a:lnTo>
                <a:lnTo>
                  <a:pt x="531113" y="36896"/>
                </a:lnTo>
                <a:lnTo>
                  <a:pt x="457443" y="49100"/>
                </a:lnTo>
                <a:lnTo>
                  <a:pt x="442721" y="55208"/>
                </a:lnTo>
                <a:lnTo>
                  <a:pt x="413003" y="61316"/>
                </a:lnTo>
                <a:lnTo>
                  <a:pt x="376184" y="67424"/>
                </a:lnTo>
                <a:lnTo>
                  <a:pt x="361431" y="73532"/>
                </a:lnTo>
                <a:lnTo>
                  <a:pt x="302513" y="85913"/>
                </a:lnTo>
                <a:lnTo>
                  <a:pt x="287761" y="92022"/>
                </a:lnTo>
                <a:lnTo>
                  <a:pt x="228599" y="104238"/>
                </a:lnTo>
                <a:lnTo>
                  <a:pt x="221223" y="110346"/>
                </a:lnTo>
                <a:lnTo>
                  <a:pt x="191780" y="116454"/>
                </a:lnTo>
                <a:lnTo>
                  <a:pt x="169651" y="122563"/>
                </a:lnTo>
                <a:lnTo>
                  <a:pt x="162305" y="128671"/>
                </a:lnTo>
                <a:lnTo>
                  <a:pt x="140207" y="140887"/>
                </a:lnTo>
                <a:lnTo>
                  <a:pt x="118109" y="146992"/>
                </a:lnTo>
                <a:lnTo>
                  <a:pt x="110733" y="153341"/>
                </a:lnTo>
                <a:lnTo>
                  <a:pt x="95768" y="159446"/>
                </a:lnTo>
                <a:lnTo>
                  <a:pt x="73670" y="171629"/>
                </a:lnTo>
                <a:lnTo>
                  <a:pt x="66293" y="171629"/>
                </a:lnTo>
                <a:lnTo>
                  <a:pt x="36819" y="196047"/>
                </a:lnTo>
                <a:lnTo>
                  <a:pt x="29443" y="208263"/>
                </a:lnTo>
                <a:lnTo>
                  <a:pt x="14721" y="214371"/>
                </a:lnTo>
                <a:lnTo>
                  <a:pt x="14721" y="220480"/>
                </a:lnTo>
                <a:lnTo>
                  <a:pt x="7345" y="232897"/>
                </a:lnTo>
                <a:lnTo>
                  <a:pt x="0" y="239005"/>
                </a:lnTo>
                <a:lnTo>
                  <a:pt x="0" y="287868"/>
                </a:lnTo>
                <a:lnTo>
                  <a:pt x="7345" y="293976"/>
                </a:lnTo>
                <a:lnTo>
                  <a:pt x="7345" y="306394"/>
                </a:lnTo>
                <a:lnTo>
                  <a:pt x="58917" y="349151"/>
                </a:lnTo>
                <a:lnTo>
                  <a:pt x="1291132" y="263438"/>
                </a:lnTo>
                <a:lnTo>
                  <a:pt x="892576" y="0"/>
                </a:lnTo>
                <a:close/>
              </a:path>
            </a:pathLst>
          </a:custGeom>
          <a:solidFill>
            <a:srgbClr val="958E87"/>
          </a:solidFill>
          <a:ln w="9525">
            <a:noFill/>
            <a:round/>
            <a:headEnd/>
            <a:tailEnd/>
          </a:ln>
        </p:spPr>
        <p:txBody>
          <a:bodyPr lIns="0" tIns="0" rIns="0" bIns="0"/>
          <a:lstStyle/>
          <a:p>
            <a:endParaRPr lang="it-IT"/>
          </a:p>
        </p:txBody>
      </p:sp>
      <p:sp>
        <p:nvSpPr>
          <p:cNvPr id="174245" name="object 166"/>
          <p:cNvSpPr>
            <a:spLocks/>
          </p:cNvSpPr>
          <p:nvPr/>
        </p:nvSpPr>
        <p:spPr bwMode="auto">
          <a:xfrm>
            <a:off x="6159500" y="4970463"/>
            <a:ext cx="1290638" cy="349250"/>
          </a:xfrm>
          <a:custGeom>
            <a:avLst/>
            <a:gdLst/>
            <a:ahLst/>
            <a:cxnLst>
              <a:cxn ang="0">
                <a:pos x="58957" y="349151"/>
              </a:cxn>
              <a:cxn ang="0">
                <a:pos x="51558" y="343042"/>
              </a:cxn>
              <a:cxn ang="0">
                <a:pos x="44226" y="336935"/>
              </a:cxn>
              <a:cxn ang="0">
                <a:pos x="29461" y="324719"/>
              </a:cxn>
              <a:cxn ang="0">
                <a:pos x="22129" y="318610"/>
              </a:cxn>
              <a:cxn ang="0">
                <a:pos x="14730" y="312503"/>
              </a:cxn>
              <a:cxn ang="0">
                <a:pos x="7365" y="306394"/>
              </a:cxn>
              <a:cxn ang="0">
                <a:pos x="7365" y="293976"/>
              </a:cxn>
              <a:cxn ang="0">
                <a:pos x="0" y="287869"/>
              </a:cxn>
              <a:cxn ang="0">
                <a:pos x="0" y="239005"/>
              </a:cxn>
              <a:cxn ang="0">
                <a:pos x="7365" y="232898"/>
              </a:cxn>
              <a:cxn ang="0">
                <a:pos x="14730" y="220480"/>
              </a:cxn>
              <a:cxn ang="0">
                <a:pos x="14730" y="214371"/>
              </a:cxn>
              <a:cxn ang="0">
                <a:pos x="29461" y="208264"/>
              </a:cxn>
              <a:cxn ang="0">
                <a:pos x="36827" y="196048"/>
              </a:cxn>
              <a:cxn ang="0">
                <a:pos x="44226" y="189939"/>
              </a:cxn>
              <a:cxn ang="0">
                <a:pos x="51558" y="183843"/>
              </a:cxn>
              <a:cxn ang="0">
                <a:pos x="66322" y="171627"/>
              </a:cxn>
              <a:cxn ang="0">
                <a:pos x="73688" y="171627"/>
              </a:cxn>
              <a:cxn ang="0">
                <a:pos x="95784" y="159447"/>
              </a:cxn>
              <a:cxn ang="0">
                <a:pos x="110749" y="153340"/>
              </a:cxn>
              <a:cxn ang="0">
                <a:pos x="118114" y="146993"/>
              </a:cxn>
              <a:cxn ang="0">
                <a:pos x="140211" y="140887"/>
              </a:cxn>
              <a:cxn ang="0">
                <a:pos x="162307" y="128670"/>
              </a:cxn>
              <a:cxn ang="0">
                <a:pos x="169673" y="122561"/>
              </a:cxn>
              <a:cxn ang="0">
                <a:pos x="191802" y="116454"/>
              </a:cxn>
              <a:cxn ang="0">
                <a:pos x="221231" y="110348"/>
              </a:cxn>
              <a:cxn ang="0">
                <a:pos x="228630" y="104238"/>
              </a:cxn>
              <a:cxn ang="0">
                <a:pos x="258092" y="98132"/>
              </a:cxn>
              <a:cxn ang="0">
                <a:pos x="287787" y="92022"/>
              </a:cxn>
              <a:cxn ang="0">
                <a:pos x="302518" y="85916"/>
              </a:cxn>
              <a:cxn ang="0">
                <a:pos x="332014" y="79806"/>
              </a:cxn>
              <a:cxn ang="0">
                <a:pos x="361476" y="73534"/>
              </a:cxn>
              <a:cxn ang="0">
                <a:pos x="376207" y="67424"/>
              </a:cxn>
              <a:cxn ang="0">
                <a:pos x="413034" y="61318"/>
              </a:cxn>
              <a:cxn ang="0">
                <a:pos x="442729" y="55208"/>
              </a:cxn>
              <a:cxn ang="0">
                <a:pos x="457460" y="49101"/>
              </a:cxn>
              <a:cxn ang="0">
                <a:pos x="494321" y="42992"/>
              </a:cxn>
              <a:cxn ang="0">
                <a:pos x="531149" y="36896"/>
              </a:cxn>
              <a:cxn ang="0">
                <a:pos x="553245" y="36896"/>
              </a:cxn>
              <a:cxn ang="0">
                <a:pos x="590306" y="30790"/>
              </a:cxn>
              <a:cxn ang="0">
                <a:pos x="627167" y="24680"/>
              </a:cxn>
              <a:cxn ang="0">
                <a:pos x="641898" y="24680"/>
              </a:cxn>
              <a:cxn ang="0">
                <a:pos x="686091" y="18574"/>
              </a:cxn>
              <a:cxn ang="0">
                <a:pos x="722885" y="12464"/>
              </a:cxn>
              <a:cxn ang="0">
                <a:pos x="745248" y="12464"/>
              </a:cxn>
              <a:cxn ang="0">
                <a:pos x="789474" y="6358"/>
              </a:cxn>
              <a:cxn ang="0">
                <a:pos x="826302" y="6358"/>
              </a:cxn>
              <a:cxn ang="0">
                <a:pos x="848398" y="0"/>
              </a:cxn>
              <a:cxn ang="0">
                <a:pos x="892591" y="0"/>
              </a:cxn>
              <a:cxn ang="0">
                <a:pos x="1291162" y="263437"/>
              </a:cxn>
              <a:cxn ang="0">
                <a:pos x="58957" y="349151"/>
              </a:cxn>
            </a:cxnLst>
            <a:rect l="0" t="0" r="r" b="b"/>
            <a:pathLst>
              <a:path w="1291590" h="349250">
                <a:moveTo>
                  <a:pt x="58957" y="349151"/>
                </a:moveTo>
                <a:lnTo>
                  <a:pt x="51558" y="343042"/>
                </a:lnTo>
                <a:lnTo>
                  <a:pt x="44226" y="336935"/>
                </a:lnTo>
                <a:lnTo>
                  <a:pt x="29461" y="324719"/>
                </a:lnTo>
                <a:lnTo>
                  <a:pt x="22129" y="318610"/>
                </a:lnTo>
                <a:lnTo>
                  <a:pt x="14730" y="312503"/>
                </a:lnTo>
                <a:lnTo>
                  <a:pt x="7365" y="306394"/>
                </a:lnTo>
                <a:lnTo>
                  <a:pt x="7365" y="293976"/>
                </a:lnTo>
                <a:lnTo>
                  <a:pt x="0" y="287869"/>
                </a:lnTo>
                <a:lnTo>
                  <a:pt x="0" y="239005"/>
                </a:lnTo>
                <a:lnTo>
                  <a:pt x="7365" y="232898"/>
                </a:lnTo>
                <a:lnTo>
                  <a:pt x="14730" y="220480"/>
                </a:lnTo>
                <a:lnTo>
                  <a:pt x="14730" y="214371"/>
                </a:lnTo>
                <a:lnTo>
                  <a:pt x="29461" y="208264"/>
                </a:lnTo>
                <a:lnTo>
                  <a:pt x="36827" y="196048"/>
                </a:lnTo>
                <a:lnTo>
                  <a:pt x="44226" y="189939"/>
                </a:lnTo>
                <a:lnTo>
                  <a:pt x="51558" y="183843"/>
                </a:lnTo>
                <a:lnTo>
                  <a:pt x="66322" y="171627"/>
                </a:lnTo>
                <a:lnTo>
                  <a:pt x="73688" y="171627"/>
                </a:lnTo>
                <a:lnTo>
                  <a:pt x="95784" y="159447"/>
                </a:lnTo>
                <a:lnTo>
                  <a:pt x="110749" y="153340"/>
                </a:lnTo>
                <a:lnTo>
                  <a:pt x="118114" y="146993"/>
                </a:lnTo>
                <a:lnTo>
                  <a:pt x="140211" y="140887"/>
                </a:lnTo>
                <a:lnTo>
                  <a:pt x="162307" y="128670"/>
                </a:lnTo>
                <a:lnTo>
                  <a:pt x="169673" y="122561"/>
                </a:lnTo>
                <a:lnTo>
                  <a:pt x="191802" y="116454"/>
                </a:lnTo>
                <a:lnTo>
                  <a:pt x="221231" y="110348"/>
                </a:lnTo>
                <a:lnTo>
                  <a:pt x="228630" y="104238"/>
                </a:lnTo>
                <a:lnTo>
                  <a:pt x="258092" y="98132"/>
                </a:lnTo>
                <a:lnTo>
                  <a:pt x="287787" y="92022"/>
                </a:lnTo>
                <a:lnTo>
                  <a:pt x="302518" y="85916"/>
                </a:lnTo>
                <a:lnTo>
                  <a:pt x="332014" y="79806"/>
                </a:lnTo>
                <a:lnTo>
                  <a:pt x="361476" y="73534"/>
                </a:lnTo>
                <a:lnTo>
                  <a:pt x="376207" y="67424"/>
                </a:lnTo>
                <a:lnTo>
                  <a:pt x="413034" y="61318"/>
                </a:lnTo>
                <a:lnTo>
                  <a:pt x="442729" y="55208"/>
                </a:lnTo>
                <a:lnTo>
                  <a:pt x="457460" y="49101"/>
                </a:lnTo>
                <a:lnTo>
                  <a:pt x="494321" y="42992"/>
                </a:lnTo>
                <a:lnTo>
                  <a:pt x="531149" y="36896"/>
                </a:lnTo>
                <a:lnTo>
                  <a:pt x="553245" y="36896"/>
                </a:lnTo>
                <a:lnTo>
                  <a:pt x="590306" y="30790"/>
                </a:lnTo>
                <a:lnTo>
                  <a:pt x="627167" y="24680"/>
                </a:lnTo>
                <a:lnTo>
                  <a:pt x="641898" y="24680"/>
                </a:lnTo>
                <a:lnTo>
                  <a:pt x="686091" y="18574"/>
                </a:lnTo>
                <a:lnTo>
                  <a:pt x="722885" y="12464"/>
                </a:lnTo>
                <a:lnTo>
                  <a:pt x="745248" y="12464"/>
                </a:lnTo>
                <a:lnTo>
                  <a:pt x="789474" y="6358"/>
                </a:lnTo>
                <a:lnTo>
                  <a:pt x="826302" y="6358"/>
                </a:lnTo>
                <a:lnTo>
                  <a:pt x="848398" y="0"/>
                </a:lnTo>
                <a:lnTo>
                  <a:pt x="892591" y="0"/>
                </a:lnTo>
                <a:lnTo>
                  <a:pt x="1291162" y="263437"/>
                </a:lnTo>
                <a:lnTo>
                  <a:pt x="58957" y="349151"/>
                </a:lnTo>
                <a:close/>
              </a:path>
            </a:pathLst>
          </a:custGeom>
          <a:noFill/>
          <a:ln w="6193">
            <a:solidFill>
              <a:srgbClr val="000000"/>
            </a:solidFill>
            <a:round/>
            <a:headEnd/>
            <a:tailEnd/>
          </a:ln>
        </p:spPr>
        <p:txBody>
          <a:bodyPr lIns="0" tIns="0" rIns="0" bIns="0"/>
          <a:lstStyle/>
          <a:p>
            <a:endParaRPr lang="it-IT"/>
          </a:p>
        </p:txBody>
      </p:sp>
      <p:sp>
        <p:nvSpPr>
          <p:cNvPr id="174246" name="object 167"/>
          <p:cNvSpPr>
            <a:spLocks/>
          </p:cNvSpPr>
          <p:nvPr/>
        </p:nvSpPr>
        <p:spPr bwMode="auto">
          <a:xfrm>
            <a:off x="8210550" y="5251450"/>
            <a:ext cx="538163" cy="503238"/>
          </a:xfrm>
          <a:custGeom>
            <a:avLst/>
            <a:gdLst/>
            <a:ahLst/>
            <a:cxnLst>
              <a:cxn ang="0">
                <a:pos x="538551" y="0"/>
              </a:cxn>
              <a:cxn ang="0">
                <a:pos x="531174" y="6108"/>
              </a:cxn>
              <a:cxn ang="0">
                <a:pos x="523798" y="18525"/>
              </a:cxn>
              <a:cxn ang="0">
                <a:pos x="523798" y="24633"/>
              </a:cxn>
              <a:cxn ang="0">
                <a:pos x="516453" y="30742"/>
              </a:cxn>
              <a:cxn ang="0">
                <a:pos x="516453" y="36850"/>
              </a:cxn>
              <a:cxn ang="0">
                <a:pos x="501700" y="42958"/>
              </a:cxn>
              <a:cxn ang="0">
                <a:pos x="494324" y="55174"/>
              </a:cxn>
              <a:cxn ang="0">
                <a:pos x="486978" y="61283"/>
              </a:cxn>
              <a:cxn ang="0">
                <a:pos x="472226" y="67391"/>
              </a:cxn>
              <a:cxn ang="0">
                <a:pos x="450128" y="85712"/>
              </a:cxn>
              <a:cxn ang="0">
                <a:pos x="435406" y="92025"/>
              </a:cxn>
              <a:cxn ang="0">
                <a:pos x="413003" y="98133"/>
              </a:cxn>
              <a:cxn ang="0">
                <a:pos x="405627" y="104241"/>
              </a:cxn>
              <a:cxn ang="0">
                <a:pos x="383529" y="116454"/>
              </a:cxn>
              <a:cxn ang="0">
                <a:pos x="376184" y="116454"/>
              </a:cxn>
              <a:cxn ang="0">
                <a:pos x="354086" y="128671"/>
              </a:cxn>
              <a:cxn ang="0">
                <a:pos x="324611" y="134779"/>
              </a:cxn>
              <a:cxn ang="0">
                <a:pos x="317235" y="140887"/>
              </a:cxn>
              <a:cxn ang="0">
                <a:pos x="287792" y="146995"/>
              </a:cxn>
              <a:cxn ang="0">
                <a:pos x="265389" y="153104"/>
              </a:cxn>
              <a:cxn ang="0">
                <a:pos x="250637" y="159200"/>
              </a:cxn>
              <a:cxn ang="0">
                <a:pos x="191719" y="171629"/>
              </a:cxn>
              <a:cxn ang="0">
                <a:pos x="169712" y="177738"/>
              </a:cxn>
              <a:cxn ang="0">
                <a:pos x="140238" y="183834"/>
              </a:cxn>
              <a:cxn ang="0">
                <a:pos x="125516" y="189942"/>
              </a:cxn>
              <a:cxn ang="0">
                <a:pos x="88391" y="196050"/>
              </a:cxn>
              <a:cxn ang="0">
                <a:pos x="58917" y="202158"/>
              </a:cxn>
              <a:cxn ang="0">
                <a:pos x="36819" y="202158"/>
              </a:cxn>
              <a:cxn ang="0">
                <a:pos x="0" y="208263"/>
              </a:cxn>
              <a:cxn ang="0">
                <a:pos x="0" y="502243"/>
              </a:cxn>
              <a:cxn ang="0">
                <a:pos x="36819" y="496135"/>
              </a:cxn>
              <a:cxn ang="0">
                <a:pos x="58917" y="496135"/>
              </a:cxn>
              <a:cxn ang="0">
                <a:pos x="88391" y="490026"/>
              </a:cxn>
              <a:cxn ang="0">
                <a:pos x="125516" y="483918"/>
              </a:cxn>
              <a:cxn ang="0">
                <a:pos x="140238" y="477810"/>
              </a:cxn>
              <a:cxn ang="0">
                <a:pos x="169712" y="471702"/>
              </a:cxn>
              <a:cxn ang="0">
                <a:pos x="191719" y="465594"/>
              </a:cxn>
              <a:cxn ang="0">
                <a:pos x="250637" y="453176"/>
              </a:cxn>
              <a:cxn ang="0">
                <a:pos x="265389" y="447068"/>
              </a:cxn>
              <a:cxn ang="0">
                <a:pos x="287792" y="440960"/>
              </a:cxn>
              <a:cxn ang="0">
                <a:pos x="317235" y="434852"/>
              </a:cxn>
              <a:cxn ang="0">
                <a:pos x="324611" y="428743"/>
              </a:cxn>
              <a:cxn ang="0">
                <a:pos x="354086" y="422647"/>
              </a:cxn>
              <a:cxn ang="0">
                <a:pos x="376184" y="410434"/>
              </a:cxn>
              <a:cxn ang="0">
                <a:pos x="383529" y="410434"/>
              </a:cxn>
              <a:cxn ang="0">
                <a:pos x="405627" y="398218"/>
              </a:cxn>
              <a:cxn ang="0">
                <a:pos x="413003" y="392109"/>
              </a:cxn>
              <a:cxn ang="0">
                <a:pos x="435406" y="385800"/>
              </a:cxn>
              <a:cxn ang="0">
                <a:pos x="450128" y="379692"/>
              </a:cxn>
              <a:cxn ang="0">
                <a:pos x="472226" y="361367"/>
              </a:cxn>
              <a:cxn ang="0">
                <a:pos x="486978" y="355259"/>
              </a:cxn>
              <a:cxn ang="0">
                <a:pos x="494324" y="349151"/>
              </a:cxn>
              <a:cxn ang="0">
                <a:pos x="501700" y="336935"/>
              </a:cxn>
              <a:cxn ang="0">
                <a:pos x="516453" y="330826"/>
              </a:cxn>
              <a:cxn ang="0">
                <a:pos x="516453" y="324718"/>
              </a:cxn>
              <a:cxn ang="0">
                <a:pos x="523798" y="318613"/>
              </a:cxn>
              <a:cxn ang="0">
                <a:pos x="523798" y="312301"/>
              </a:cxn>
              <a:cxn ang="0">
                <a:pos x="531174" y="300084"/>
              </a:cxn>
              <a:cxn ang="0">
                <a:pos x="538551" y="293979"/>
              </a:cxn>
              <a:cxn ang="0">
                <a:pos x="538551" y="0"/>
              </a:cxn>
            </a:cxnLst>
            <a:rect l="0" t="0" r="r" b="b"/>
            <a:pathLst>
              <a:path w="539115" h="502285">
                <a:moveTo>
                  <a:pt x="538551" y="0"/>
                </a:moveTo>
                <a:lnTo>
                  <a:pt x="531174" y="6108"/>
                </a:lnTo>
                <a:lnTo>
                  <a:pt x="523798" y="18525"/>
                </a:lnTo>
                <a:lnTo>
                  <a:pt x="523798" y="24633"/>
                </a:lnTo>
                <a:lnTo>
                  <a:pt x="516453" y="30742"/>
                </a:lnTo>
                <a:lnTo>
                  <a:pt x="516453" y="36850"/>
                </a:lnTo>
                <a:lnTo>
                  <a:pt x="501700" y="42958"/>
                </a:lnTo>
                <a:lnTo>
                  <a:pt x="494324" y="55174"/>
                </a:lnTo>
                <a:lnTo>
                  <a:pt x="486978" y="61283"/>
                </a:lnTo>
                <a:lnTo>
                  <a:pt x="472226" y="67391"/>
                </a:lnTo>
                <a:lnTo>
                  <a:pt x="450128" y="85712"/>
                </a:lnTo>
                <a:lnTo>
                  <a:pt x="435406" y="92025"/>
                </a:lnTo>
                <a:lnTo>
                  <a:pt x="413003" y="98133"/>
                </a:lnTo>
                <a:lnTo>
                  <a:pt x="405627" y="104241"/>
                </a:lnTo>
                <a:lnTo>
                  <a:pt x="383529" y="116454"/>
                </a:lnTo>
                <a:lnTo>
                  <a:pt x="376184" y="116454"/>
                </a:lnTo>
                <a:lnTo>
                  <a:pt x="354086" y="128671"/>
                </a:lnTo>
                <a:lnTo>
                  <a:pt x="324611" y="134779"/>
                </a:lnTo>
                <a:lnTo>
                  <a:pt x="317235" y="140887"/>
                </a:lnTo>
                <a:lnTo>
                  <a:pt x="287792" y="146995"/>
                </a:lnTo>
                <a:lnTo>
                  <a:pt x="265389" y="153104"/>
                </a:lnTo>
                <a:lnTo>
                  <a:pt x="250637" y="159200"/>
                </a:lnTo>
                <a:lnTo>
                  <a:pt x="191719" y="171629"/>
                </a:lnTo>
                <a:lnTo>
                  <a:pt x="169712" y="177738"/>
                </a:lnTo>
                <a:lnTo>
                  <a:pt x="140238" y="183834"/>
                </a:lnTo>
                <a:lnTo>
                  <a:pt x="125516" y="189942"/>
                </a:lnTo>
                <a:lnTo>
                  <a:pt x="88391" y="196050"/>
                </a:lnTo>
                <a:lnTo>
                  <a:pt x="58917" y="202158"/>
                </a:lnTo>
                <a:lnTo>
                  <a:pt x="36819" y="202158"/>
                </a:lnTo>
                <a:lnTo>
                  <a:pt x="0" y="208263"/>
                </a:lnTo>
                <a:lnTo>
                  <a:pt x="0" y="502243"/>
                </a:lnTo>
                <a:lnTo>
                  <a:pt x="36819" y="496135"/>
                </a:lnTo>
                <a:lnTo>
                  <a:pt x="58917" y="496135"/>
                </a:lnTo>
                <a:lnTo>
                  <a:pt x="88391" y="490026"/>
                </a:lnTo>
                <a:lnTo>
                  <a:pt x="125516" y="483918"/>
                </a:lnTo>
                <a:lnTo>
                  <a:pt x="140238" y="477810"/>
                </a:lnTo>
                <a:lnTo>
                  <a:pt x="169712" y="471702"/>
                </a:lnTo>
                <a:lnTo>
                  <a:pt x="191719" y="465594"/>
                </a:lnTo>
                <a:lnTo>
                  <a:pt x="250637" y="453176"/>
                </a:lnTo>
                <a:lnTo>
                  <a:pt x="265389" y="447068"/>
                </a:lnTo>
                <a:lnTo>
                  <a:pt x="287792" y="440960"/>
                </a:lnTo>
                <a:lnTo>
                  <a:pt x="317235" y="434852"/>
                </a:lnTo>
                <a:lnTo>
                  <a:pt x="324611" y="428743"/>
                </a:lnTo>
                <a:lnTo>
                  <a:pt x="354086" y="422647"/>
                </a:lnTo>
                <a:lnTo>
                  <a:pt x="376184" y="410434"/>
                </a:lnTo>
                <a:lnTo>
                  <a:pt x="383529" y="410434"/>
                </a:lnTo>
                <a:lnTo>
                  <a:pt x="405627" y="398218"/>
                </a:lnTo>
                <a:lnTo>
                  <a:pt x="413003" y="392109"/>
                </a:lnTo>
                <a:lnTo>
                  <a:pt x="435406" y="385800"/>
                </a:lnTo>
                <a:lnTo>
                  <a:pt x="450128" y="379692"/>
                </a:lnTo>
                <a:lnTo>
                  <a:pt x="472226" y="361367"/>
                </a:lnTo>
                <a:lnTo>
                  <a:pt x="486978" y="355259"/>
                </a:lnTo>
                <a:lnTo>
                  <a:pt x="494324" y="349151"/>
                </a:lnTo>
                <a:lnTo>
                  <a:pt x="501700" y="336935"/>
                </a:lnTo>
                <a:lnTo>
                  <a:pt x="516453" y="330826"/>
                </a:lnTo>
                <a:lnTo>
                  <a:pt x="516453" y="324718"/>
                </a:lnTo>
                <a:lnTo>
                  <a:pt x="523798" y="318613"/>
                </a:lnTo>
                <a:lnTo>
                  <a:pt x="523798" y="312301"/>
                </a:lnTo>
                <a:lnTo>
                  <a:pt x="531174" y="300084"/>
                </a:lnTo>
                <a:lnTo>
                  <a:pt x="538551" y="293979"/>
                </a:lnTo>
                <a:lnTo>
                  <a:pt x="538551" y="0"/>
                </a:lnTo>
                <a:close/>
              </a:path>
            </a:pathLst>
          </a:custGeom>
          <a:solidFill>
            <a:srgbClr val="4D0E43"/>
          </a:solidFill>
          <a:ln w="9525">
            <a:noFill/>
            <a:round/>
            <a:headEnd/>
            <a:tailEnd/>
          </a:ln>
        </p:spPr>
        <p:txBody>
          <a:bodyPr lIns="0" tIns="0" rIns="0" bIns="0"/>
          <a:lstStyle/>
          <a:p>
            <a:endParaRPr lang="it-IT"/>
          </a:p>
        </p:txBody>
      </p:sp>
      <p:sp>
        <p:nvSpPr>
          <p:cNvPr id="174247" name="object 168"/>
          <p:cNvSpPr>
            <a:spLocks/>
          </p:cNvSpPr>
          <p:nvPr/>
        </p:nvSpPr>
        <p:spPr bwMode="auto">
          <a:xfrm>
            <a:off x="8210550" y="5233988"/>
            <a:ext cx="538163" cy="520700"/>
          </a:xfrm>
          <a:custGeom>
            <a:avLst/>
            <a:gdLst/>
            <a:ahLst/>
            <a:cxnLst>
              <a:cxn ang="0">
                <a:pos x="538547" y="18322"/>
              </a:cxn>
              <a:cxn ang="0">
                <a:pos x="523816" y="36849"/>
              </a:cxn>
              <a:cxn ang="0">
                <a:pos x="516451" y="49066"/>
              </a:cxn>
              <a:cxn ang="0">
                <a:pos x="501687" y="61282"/>
              </a:cxn>
              <a:cxn ang="0">
                <a:pos x="486989" y="79604"/>
              </a:cxn>
              <a:cxn ang="0">
                <a:pos x="457494" y="97930"/>
              </a:cxn>
              <a:cxn ang="0">
                <a:pos x="435397" y="110348"/>
              </a:cxn>
              <a:cxn ang="0">
                <a:pos x="405635" y="122564"/>
              </a:cxn>
              <a:cxn ang="0">
                <a:pos x="376173" y="134780"/>
              </a:cxn>
              <a:cxn ang="0">
                <a:pos x="324615" y="153103"/>
              </a:cxn>
              <a:cxn ang="0">
                <a:pos x="287787" y="165319"/>
              </a:cxn>
              <a:cxn ang="0">
                <a:pos x="250660" y="177521"/>
              </a:cxn>
              <a:cxn ang="0">
                <a:pos x="191736" y="189953"/>
              </a:cxn>
              <a:cxn ang="0">
                <a:pos x="140244" y="202155"/>
              </a:cxn>
              <a:cxn ang="0">
                <a:pos x="88385" y="214371"/>
              </a:cxn>
              <a:cxn ang="0">
                <a:pos x="36827" y="220480"/>
              </a:cxn>
              <a:cxn ang="0">
                <a:pos x="0" y="520566"/>
              </a:cxn>
              <a:cxn ang="0">
                <a:pos x="58923" y="514457"/>
              </a:cxn>
              <a:cxn ang="0">
                <a:pos x="125513" y="502241"/>
              </a:cxn>
              <a:cxn ang="0">
                <a:pos x="169706" y="490024"/>
              </a:cxn>
              <a:cxn ang="0">
                <a:pos x="221198" y="477607"/>
              </a:cxn>
              <a:cxn ang="0">
                <a:pos x="265391" y="465391"/>
              </a:cxn>
              <a:cxn ang="0">
                <a:pos x="317249" y="453175"/>
              </a:cxn>
              <a:cxn ang="0">
                <a:pos x="354077" y="440972"/>
              </a:cxn>
              <a:cxn ang="0">
                <a:pos x="383539" y="428756"/>
              </a:cxn>
              <a:cxn ang="0">
                <a:pos x="413001" y="410433"/>
              </a:cxn>
              <a:cxn ang="0">
                <a:pos x="450128" y="398013"/>
              </a:cxn>
              <a:cxn ang="0">
                <a:pos x="472225" y="379690"/>
              </a:cxn>
              <a:cxn ang="0">
                <a:pos x="494321" y="367474"/>
              </a:cxn>
              <a:cxn ang="0">
                <a:pos x="516451" y="349151"/>
              </a:cxn>
              <a:cxn ang="0">
                <a:pos x="523816" y="336935"/>
              </a:cxn>
              <a:cxn ang="0">
                <a:pos x="531182" y="318408"/>
              </a:cxn>
              <a:cxn ang="0">
                <a:pos x="538547" y="0"/>
              </a:cxn>
            </a:cxnLst>
            <a:rect l="0" t="0" r="r" b="b"/>
            <a:pathLst>
              <a:path w="539115" h="520700">
                <a:moveTo>
                  <a:pt x="538547" y="0"/>
                </a:moveTo>
                <a:lnTo>
                  <a:pt x="538547" y="18322"/>
                </a:lnTo>
                <a:lnTo>
                  <a:pt x="531182" y="24432"/>
                </a:lnTo>
                <a:lnTo>
                  <a:pt x="523816" y="36849"/>
                </a:lnTo>
                <a:lnTo>
                  <a:pt x="523816" y="42956"/>
                </a:lnTo>
                <a:lnTo>
                  <a:pt x="516451" y="49066"/>
                </a:lnTo>
                <a:lnTo>
                  <a:pt x="516451" y="55172"/>
                </a:lnTo>
                <a:lnTo>
                  <a:pt x="501687" y="61282"/>
                </a:lnTo>
                <a:lnTo>
                  <a:pt x="494321" y="73498"/>
                </a:lnTo>
                <a:lnTo>
                  <a:pt x="486989" y="79604"/>
                </a:lnTo>
                <a:lnTo>
                  <a:pt x="472225" y="85714"/>
                </a:lnTo>
                <a:lnTo>
                  <a:pt x="457494" y="97930"/>
                </a:lnTo>
                <a:lnTo>
                  <a:pt x="450128" y="104037"/>
                </a:lnTo>
                <a:lnTo>
                  <a:pt x="435397" y="110348"/>
                </a:lnTo>
                <a:lnTo>
                  <a:pt x="413001" y="116454"/>
                </a:lnTo>
                <a:lnTo>
                  <a:pt x="405635" y="122564"/>
                </a:lnTo>
                <a:lnTo>
                  <a:pt x="383539" y="134780"/>
                </a:lnTo>
                <a:lnTo>
                  <a:pt x="376173" y="134780"/>
                </a:lnTo>
                <a:lnTo>
                  <a:pt x="354077" y="146993"/>
                </a:lnTo>
                <a:lnTo>
                  <a:pt x="324615" y="153103"/>
                </a:lnTo>
                <a:lnTo>
                  <a:pt x="317249" y="159209"/>
                </a:lnTo>
                <a:lnTo>
                  <a:pt x="287787" y="165319"/>
                </a:lnTo>
                <a:lnTo>
                  <a:pt x="265391" y="171425"/>
                </a:lnTo>
                <a:lnTo>
                  <a:pt x="250660" y="177521"/>
                </a:lnTo>
                <a:lnTo>
                  <a:pt x="221198" y="183630"/>
                </a:lnTo>
                <a:lnTo>
                  <a:pt x="191736" y="189953"/>
                </a:lnTo>
                <a:lnTo>
                  <a:pt x="169706" y="196059"/>
                </a:lnTo>
                <a:lnTo>
                  <a:pt x="140244" y="202155"/>
                </a:lnTo>
                <a:lnTo>
                  <a:pt x="125513" y="208264"/>
                </a:lnTo>
                <a:lnTo>
                  <a:pt x="88385" y="214371"/>
                </a:lnTo>
                <a:lnTo>
                  <a:pt x="58923" y="220480"/>
                </a:lnTo>
                <a:lnTo>
                  <a:pt x="36827" y="220480"/>
                </a:lnTo>
                <a:lnTo>
                  <a:pt x="0" y="226587"/>
                </a:lnTo>
                <a:lnTo>
                  <a:pt x="0" y="520566"/>
                </a:lnTo>
                <a:lnTo>
                  <a:pt x="36827" y="514457"/>
                </a:lnTo>
                <a:lnTo>
                  <a:pt x="58923" y="514457"/>
                </a:lnTo>
                <a:lnTo>
                  <a:pt x="88385" y="508350"/>
                </a:lnTo>
                <a:lnTo>
                  <a:pt x="125513" y="502241"/>
                </a:lnTo>
                <a:lnTo>
                  <a:pt x="140244" y="496134"/>
                </a:lnTo>
                <a:lnTo>
                  <a:pt x="169706" y="490024"/>
                </a:lnTo>
                <a:lnTo>
                  <a:pt x="191736" y="483918"/>
                </a:lnTo>
                <a:lnTo>
                  <a:pt x="221198" y="477607"/>
                </a:lnTo>
                <a:lnTo>
                  <a:pt x="250660" y="471500"/>
                </a:lnTo>
                <a:lnTo>
                  <a:pt x="265391" y="465391"/>
                </a:lnTo>
                <a:lnTo>
                  <a:pt x="287787" y="459284"/>
                </a:lnTo>
                <a:lnTo>
                  <a:pt x="317249" y="453175"/>
                </a:lnTo>
                <a:lnTo>
                  <a:pt x="324615" y="447068"/>
                </a:lnTo>
                <a:lnTo>
                  <a:pt x="354077" y="440972"/>
                </a:lnTo>
                <a:lnTo>
                  <a:pt x="376173" y="428756"/>
                </a:lnTo>
                <a:lnTo>
                  <a:pt x="383539" y="428756"/>
                </a:lnTo>
                <a:lnTo>
                  <a:pt x="405635" y="416540"/>
                </a:lnTo>
                <a:lnTo>
                  <a:pt x="413001" y="410433"/>
                </a:lnTo>
                <a:lnTo>
                  <a:pt x="435397" y="404122"/>
                </a:lnTo>
                <a:lnTo>
                  <a:pt x="450128" y="398013"/>
                </a:lnTo>
                <a:lnTo>
                  <a:pt x="457494" y="391906"/>
                </a:lnTo>
                <a:lnTo>
                  <a:pt x="472225" y="379690"/>
                </a:lnTo>
                <a:lnTo>
                  <a:pt x="486989" y="373583"/>
                </a:lnTo>
                <a:lnTo>
                  <a:pt x="494321" y="367474"/>
                </a:lnTo>
                <a:lnTo>
                  <a:pt x="501687" y="355258"/>
                </a:lnTo>
                <a:lnTo>
                  <a:pt x="516451" y="349151"/>
                </a:lnTo>
                <a:lnTo>
                  <a:pt x="516451" y="343042"/>
                </a:lnTo>
                <a:lnTo>
                  <a:pt x="523816" y="336935"/>
                </a:lnTo>
                <a:lnTo>
                  <a:pt x="523816" y="330624"/>
                </a:lnTo>
                <a:lnTo>
                  <a:pt x="531182" y="318408"/>
                </a:lnTo>
                <a:lnTo>
                  <a:pt x="538547" y="312301"/>
                </a:lnTo>
                <a:lnTo>
                  <a:pt x="538547" y="0"/>
                </a:lnTo>
                <a:close/>
              </a:path>
            </a:pathLst>
          </a:custGeom>
          <a:noFill/>
          <a:ln w="6715">
            <a:solidFill>
              <a:srgbClr val="000000"/>
            </a:solidFill>
            <a:round/>
            <a:headEnd/>
            <a:tailEnd/>
          </a:ln>
        </p:spPr>
        <p:txBody>
          <a:bodyPr lIns="0" tIns="0" rIns="0" bIns="0"/>
          <a:lstStyle/>
          <a:p>
            <a:endParaRPr lang="it-IT"/>
          </a:p>
        </p:txBody>
      </p:sp>
      <p:sp>
        <p:nvSpPr>
          <p:cNvPr id="174248" name="object 169"/>
          <p:cNvSpPr>
            <a:spLocks/>
          </p:cNvSpPr>
          <p:nvPr/>
        </p:nvSpPr>
        <p:spPr bwMode="auto">
          <a:xfrm>
            <a:off x="7450138" y="4957763"/>
            <a:ext cx="1298575" cy="503237"/>
          </a:xfrm>
          <a:custGeom>
            <a:avLst/>
            <a:gdLst/>
            <a:ahLst/>
            <a:cxnLst>
              <a:cxn ang="0">
                <a:pos x="0" y="0"/>
              </a:cxn>
              <a:cxn ang="0">
                <a:pos x="759957" y="502240"/>
              </a:cxn>
              <a:cxn ang="0">
                <a:pos x="818875" y="496135"/>
              </a:cxn>
              <a:cxn ang="0">
                <a:pos x="885474" y="483918"/>
              </a:cxn>
              <a:cxn ang="0">
                <a:pos x="929670" y="471714"/>
              </a:cxn>
              <a:cxn ang="0">
                <a:pos x="981151" y="459284"/>
              </a:cxn>
              <a:cxn ang="0">
                <a:pos x="1032997" y="447080"/>
              </a:cxn>
              <a:cxn ang="0">
                <a:pos x="1077193" y="434864"/>
              </a:cxn>
              <a:cxn ang="0">
                <a:pos x="1114043" y="422647"/>
              </a:cxn>
              <a:cxn ang="0">
                <a:pos x="1143487" y="410431"/>
              </a:cxn>
              <a:cxn ang="0">
                <a:pos x="1187683" y="392109"/>
              </a:cxn>
              <a:cxn ang="0">
                <a:pos x="1210086" y="379689"/>
              </a:cxn>
              <a:cxn ang="0">
                <a:pos x="1246936" y="355259"/>
              </a:cxn>
              <a:cxn ang="0">
                <a:pos x="1261658" y="336935"/>
              </a:cxn>
              <a:cxn ang="0">
                <a:pos x="1283756" y="318610"/>
              </a:cxn>
              <a:cxn ang="0">
                <a:pos x="1291132" y="293976"/>
              </a:cxn>
              <a:cxn ang="0">
                <a:pos x="1298508" y="269546"/>
              </a:cxn>
              <a:cxn ang="0">
                <a:pos x="1291132" y="245114"/>
              </a:cxn>
              <a:cxn ang="0">
                <a:pos x="1283756" y="232696"/>
              </a:cxn>
              <a:cxn ang="0">
                <a:pos x="1261658" y="208263"/>
              </a:cxn>
              <a:cxn ang="0">
                <a:pos x="1224838" y="183846"/>
              </a:cxn>
              <a:cxn ang="0">
                <a:pos x="1202710" y="171663"/>
              </a:cxn>
              <a:cxn ang="0">
                <a:pos x="1172961" y="159209"/>
              </a:cxn>
              <a:cxn ang="0">
                <a:pos x="1136141" y="140887"/>
              </a:cxn>
              <a:cxn ang="0">
                <a:pos x="1077193" y="122563"/>
              </a:cxn>
              <a:cxn ang="0">
                <a:pos x="1032997" y="110346"/>
              </a:cxn>
              <a:cxn ang="0">
                <a:pos x="995873" y="98130"/>
              </a:cxn>
              <a:cxn ang="0">
                <a:pos x="929670" y="85749"/>
              </a:cxn>
              <a:cxn ang="0">
                <a:pos x="885474" y="73532"/>
              </a:cxn>
              <a:cxn ang="0">
                <a:pos x="833627" y="61316"/>
              </a:cxn>
              <a:cxn ang="0">
                <a:pos x="745205" y="49112"/>
              </a:cxn>
              <a:cxn ang="0">
                <a:pos x="649254" y="36899"/>
              </a:cxn>
              <a:cxn ang="0">
                <a:pos x="568238" y="24682"/>
              </a:cxn>
              <a:cxn ang="0">
                <a:pos x="508985" y="18574"/>
              </a:cxn>
              <a:cxn ang="0">
                <a:pos x="442691" y="12216"/>
              </a:cxn>
              <a:cxn ang="0">
                <a:pos x="339364" y="6108"/>
              </a:cxn>
              <a:cxn ang="0">
                <a:pos x="228569" y="0"/>
              </a:cxn>
            </a:cxnLst>
            <a:rect l="0" t="0" r="r" b="b"/>
            <a:pathLst>
              <a:path w="1298575" h="502285">
                <a:moveTo>
                  <a:pt x="228569" y="0"/>
                </a:moveTo>
                <a:lnTo>
                  <a:pt x="0" y="0"/>
                </a:lnTo>
                <a:lnTo>
                  <a:pt x="0" y="275655"/>
                </a:lnTo>
                <a:lnTo>
                  <a:pt x="759957" y="502240"/>
                </a:lnTo>
                <a:lnTo>
                  <a:pt x="796777" y="496135"/>
                </a:lnTo>
                <a:lnTo>
                  <a:pt x="818875" y="496135"/>
                </a:lnTo>
                <a:lnTo>
                  <a:pt x="848349" y="490026"/>
                </a:lnTo>
                <a:lnTo>
                  <a:pt x="885474" y="483918"/>
                </a:lnTo>
                <a:lnTo>
                  <a:pt x="900196" y="477810"/>
                </a:lnTo>
                <a:lnTo>
                  <a:pt x="929670" y="471714"/>
                </a:lnTo>
                <a:lnTo>
                  <a:pt x="966398" y="465606"/>
                </a:lnTo>
                <a:lnTo>
                  <a:pt x="981151" y="459284"/>
                </a:lnTo>
                <a:lnTo>
                  <a:pt x="1010594" y="453176"/>
                </a:lnTo>
                <a:lnTo>
                  <a:pt x="1032997" y="447080"/>
                </a:lnTo>
                <a:lnTo>
                  <a:pt x="1047749" y="440972"/>
                </a:lnTo>
                <a:lnTo>
                  <a:pt x="1077193" y="434864"/>
                </a:lnTo>
                <a:lnTo>
                  <a:pt x="1099291" y="422647"/>
                </a:lnTo>
                <a:lnTo>
                  <a:pt x="1114043" y="422647"/>
                </a:lnTo>
                <a:lnTo>
                  <a:pt x="1136141" y="410431"/>
                </a:lnTo>
                <a:lnTo>
                  <a:pt x="1143487" y="410431"/>
                </a:lnTo>
                <a:lnTo>
                  <a:pt x="1165585" y="398218"/>
                </a:lnTo>
                <a:lnTo>
                  <a:pt x="1187683" y="392109"/>
                </a:lnTo>
                <a:lnTo>
                  <a:pt x="1195364" y="386001"/>
                </a:lnTo>
                <a:lnTo>
                  <a:pt x="1210086" y="379689"/>
                </a:lnTo>
                <a:lnTo>
                  <a:pt x="1232184" y="361367"/>
                </a:lnTo>
                <a:lnTo>
                  <a:pt x="1246936" y="355259"/>
                </a:lnTo>
                <a:lnTo>
                  <a:pt x="1261658" y="343043"/>
                </a:lnTo>
                <a:lnTo>
                  <a:pt x="1261658" y="336935"/>
                </a:lnTo>
                <a:lnTo>
                  <a:pt x="1276410" y="330826"/>
                </a:lnTo>
                <a:lnTo>
                  <a:pt x="1283756" y="318610"/>
                </a:lnTo>
                <a:lnTo>
                  <a:pt x="1291132" y="306192"/>
                </a:lnTo>
                <a:lnTo>
                  <a:pt x="1291132" y="293976"/>
                </a:lnTo>
                <a:lnTo>
                  <a:pt x="1298508" y="293976"/>
                </a:lnTo>
                <a:lnTo>
                  <a:pt x="1298508" y="269546"/>
                </a:lnTo>
                <a:lnTo>
                  <a:pt x="1291132" y="257330"/>
                </a:lnTo>
                <a:lnTo>
                  <a:pt x="1291132" y="245114"/>
                </a:lnTo>
                <a:lnTo>
                  <a:pt x="1283756" y="245114"/>
                </a:lnTo>
                <a:lnTo>
                  <a:pt x="1283756" y="232696"/>
                </a:lnTo>
                <a:lnTo>
                  <a:pt x="1269034" y="220480"/>
                </a:lnTo>
                <a:lnTo>
                  <a:pt x="1261658" y="208263"/>
                </a:lnTo>
                <a:lnTo>
                  <a:pt x="1246936" y="202155"/>
                </a:lnTo>
                <a:lnTo>
                  <a:pt x="1224838" y="183846"/>
                </a:lnTo>
                <a:lnTo>
                  <a:pt x="1217462" y="183846"/>
                </a:lnTo>
                <a:lnTo>
                  <a:pt x="1202710" y="171663"/>
                </a:lnTo>
                <a:lnTo>
                  <a:pt x="1187683" y="165558"/>
                </a:lnTo>
                <a:lnTo>
                  <a:pt x="1172961" y="159209"/>
                </a:lnTo>
                <a:lnTo>
                  <a:pt x="1158239" y="153104"/>
                </a:lnTo>
                <a:lnTo>
                  <a:pt x="1136141" y="140887"/>
                </a:lnTo>
                <a:lnTo>
                  <a:pt x="1121389" y="134779"/>
                </a:lnTo>
                <a:lnTo>
                  <a:pt x="1077193" y="122563"/>
                </a:lnTo>
                <a:lnTo>
                  <a:pt x="1062471" y="116454"/>
                </a:lnTo>
                <a:lnTo>
                  <a:pt x="1032997" y="110346"/>
                </a:lnTo>
                <a:lnTo>
                  <a:pt x="1010594" y="104238"/>
                </a:lnTo>
                <a:lnTo>
                  <a:pt x="995873" y="98130"/>
                </a:lnTo>
                <a:lnTo>
                  <a:pt x="966398" y="92025"/>
                </a:lnTo>
                <a:lnTo>
                  <a:pt x="929670" y="85749"/>
                </a:lnTo>
                <a:lnTo>
                  <a:pt x="914948" y="79641"/>
                </a:lnTo>
                <a:lnTo>
                  <a:pt x="885474" y="73532"/>
                </a:lnTo>
                <a:lnTo>
                  <a:pt x="848349" y="67424"/>
                </a:lnTo>
                <a:lnTo>
                  <a:pt x="833627" y="61316"/>
                </a:lnTo>
                <a:lnTo>
                  <a:pt x="759957" y="49112"/>
                </a:lnTo>
                <a:lnTo>
                  <a:pt x="745205" y="49112"/>
                </a:lnTo>
                <a:lnTo>
                  <a:pt x="671352" y="36899"/>
                </a:lnTo>
                <a:lnTo>
                  <a:pt x="649254" y="36899"/>
                </a:lnTo>
                <a:lnTo>
                  <a:pt x="612434" y="30790"/>
                </a:lnTo>
                <a:lnTo>
                  <a:pt x="568238" y="24682"/>
                </a:lnTo>
                <a:lnTo>
                  <a:pt x="545835" y="24682"/>
                </a:lnTo>
                <a:lnTo>
                  <a:pt x="508985" y="18574"/>
                </a:lnTo>
                <a:lnTo>
                  <a:pt x="486887" y="18574"/>
                </a:lnTo>
                <a:lnTo>
                  <a:pt x="442691" y="12216"/>
                </a:lnTo>
                <a:lnTo>
                  <a:pt x="383560" y="12216"/>
                </a:lnTo>
                <a:lnTo>
                  <a:pt x="339364" y="6108"/>
                </a:lnTo>
                <a:lnTo>
                  <a:pt x="273070" y="6108"/>
                </a:lnTo>
                <a:lnTo>
                  <a:pt x="228569" y="0"/>
                </a:lnTo>
                <a:close/>
              </a:path>
            </a:pathLst>
          </a:custGeom>
          <a:solidFill>
            <a:srgbClr val="981D84"/>
          </a:solidFill>
          <a:ln w="9525">
            <a:noFill/>
            <a:round/>
            <a:headEnd/>
            <a:tailEnd/>
          </a:ln>
        </p:spPr>
        <p:txBody>
          <a:bodyPr lIns="0" tIns="0" rIns="0" bIns="0"/>
          <a:lstStyle/>
          <a:p>
            <a:endParaRPr lang="it-IT"/>
          </a:p>
        </p:txBody>
      </p:sp>
      <p:sp>
        <p:nvSpPr>
          <p:cNvPr id="174249" name="object 170"/>
          <p:cNvSpPr>
            <a:spLocks/>
          </p:cNvSpPr>
          <p:nvPr/>
        </p:nvSpPr>
        <p:spPr bwMode="auto">
          <a:xfrm>
            <a:off x="7450138" y="4957763"/>
            <a:ext cx="1298575" cy="503237"/>
          </a:xfrm>
          <a:custGeom>
            <a:avLst/>
            <a:gdLst/>
            <a:ahLst/>
            <a:cxnLst>
              <a:cxn ang="0">
                <a:pos x="228563" y="0"/>
              </a:cxn>
              <a:cxn ang="0">
                <a:pos x="339346" y="6109"/>
              </a:cxn>
              <a:cxn ang="0">
                <a:pos x="442696" y="12216"/>
              </a:cxn>
              <a:cxn ang="0">
                <a:pos x="508986" y="18574"/>
              </a:cxn>
              <a:cxn ang="0">
                <a:pos x="568209" y="24680"/>
              </a:cxn>
              <a:cxn ang="0">
                <a:pos x="649263" y="36896"/>
              </a:cxn>
              <a:cxn ang="0">
                <a:pos x="708187" y="43006"/>
              </a:cxn>
              <a:cxn ang="0">
                <a:pos x="759946" y="49113"/>
              </a:cxn>
              <a:cxn ang="0">
                <a:pos x="833601" y="61318"/>
              </a:cxn>
              <a:cxn ang="0">
                <a:pos x="885459" y="73534"/>
              </a:cxn>
              <a:cxn ang="0">
                <a:pos x="929652" y="85750"/>
              </a:cxn>
              <a:cxn ang="0">
                <a:pos x="995875" y="98132"/>
              </a:cxn>
              <a:cxn ang="0">
                <a:pos x="1033002" y="110348"/>
              </a:cxn>
              <a:cxn ang="0">
                <a:pos x="1077195" y="122564"/>
              </a:cxn>
              <a:cxn ang="0">
                <a:pos x="1121388" y="134777"/>
              </a:cxn>
              <a:cxn ang="0">
                <a:pos x="1158216" y="153103"/>
              </a:cxn>
              <a:cxn ang="0">
                <a:pos x="1187678" y="165556"/>
              </a:cxn>
              <a:cxn ang="0">
                <a:pos x="1217440" y="183843"/>
              </a:cxn>
              <a:cxn ang="0">
                <a:pos x="1239536" y="196059"/>
              </a:cxn>
              <a:cxn ang="0">
                <a:pos x="1261633" y="208264"/>
              </a:cxn>
              <a:cxn ang="0">
                <a:pos x="1276397" y="226587"/>
              </a:cxn>
              <a:cxn ang="0">
                <a:pos x="1283763" y="245114"/>
              </a:cxn>
              <a:cxn ang="0">
                <a:pos x="1291128" y="257330"/>
              </a:cxn>
              <a:cxn ang="0">
                <a:pos x="1298494" y="293976"/>
              </a:cxn>
              <a:cxn ang="0">
                <a:pos x="1291128" y="306192"/>
              </a:cxn>
              <a:cxn ang="0">
                <a:pos x="1276397" y="330826"/>
              </a:cxn>
              <a:cxn ang="0">
                <a:pos x="1261633" y="343042"/>
              </a:cxn>
              <a:cxn ang="0">
                <a:pos x="1232171" y="361367"/>
              </a:cxn>
              <a:cxn ang="0">
                <a:pos x="1210074" y="379690"/>
              </a:cxn>
              <a:cxn ang="0">
                <a:pos x="1187678" y="392108"/>
              </a:cxn>
              <a:cxn ang="0">
                <a:pos x="1143485" y="410433"/>
              </a:cxn>
              <a:cxn ang="0">
                <a:pos x="1114023" y="422647"/>
              </a:cxn>
              <a:cxn ang="0">
                <a:pos x="1077195" y="434863"/>
              </a:cxn>
              <a:cxn ang="0">
                <a:pos x="1033002" y="447079"/>
              </a:cxn>
              <a:cxn ang="0">
                <a:pos x="981144" y="459284"/>
              </a:cxn>
              <a:cxn ang="0">
                <a:pos x="929652" y="471713"/>
              </a:cxn>
              <a:cxn ang="0">
                <a:pos x="885459" y="483918"/>
              </a:cxn>
              <a:cxn ang="0">
                <a:pos x="818870" y="496134"/>
              </a:cxn>
              <a:cxn ang="0">
                <a:pos x="759946" y="502241"/>
              </a:cxn>
              <a:cxn ang="0">
                <a:pos x="0" y="0"/>
              </a:cxn>
            </a:cxnLst>
            <a:rect l="0" t="0" r="r" b="b"/>
            <a:pathLst>
              <a:path w="1298575" h="502285">
                <a:moveTo>
                  <a:pt x="0" y="0"/>
                </a:moveTo>
                <a:lnTo>
                  <a:pt x="228563" y="0"/>
                </a:lnTo>
                <a:lnTo>
                  <a:pt x="273056" y="6109"/>
                </a:lnTo>
                <a:lnTo>
                  <a:pt x="339346" y="6109"/>
                </a:lnTo>
                <a:lnTo>
                  <a:pt x="383572" y="12216"/>
                </a:lnTo>
                <a:lnTo>
                  <a:pt x="442696" y="12216"/>
                </a:lnTo>
                <a:lnTo>
                  <a:pt x="486889" y="18574"/>
                </a:lnTo>
                <a:lnTo>
                  <a:pt x="508986" y="18574"/>
                </a:lnTo>
                <a:lnTo>
                  <a:pt x="545813" y="24680"/>
                </a:lnTo>
                <a:lnTo>
                  <a:pt x="568209" y="24680"/>
                </a:lnTo>
                <a:lnTo>
                  <a:pt x="612402" y="30790"/>
                </a:lnTo>
                <a:lnTo>
                  <a:pt x="649263" y="36896"/>
                </a:lnTo>
                <a:lnTo>
                  <a:pt x="671360" y="36896"/>
                </a:lnTo>
                <a:lnTo>
                  <a:pt x="708187" y="43006"/>
                </a:lnTo>
                <a:lnTo>
                  <a:pt x="745215" y="49113"/>
                </a:lnTo>
                <a:lnTo>
                  <a:pt x="759946" y="49113"/>
                </a:lnTo>
                <a:lnTo>
                  <a:pt x="796773" y="55208"/>
                </a:lnTo>
                <a:lnTo>
                  <a:pt x="833601" y="61318"/>
                </a:lnTo>
                <a:lnTo>
                  <a:pt x="848332" y="67424"/>
                </a:lnTo>
                <a:lnTo>
                  <a:pt x="885459" y="73534"/>
                </a:lnTo>
                <a:lnTo>
                  <a:pt x="914921" y="79640"/>
                </a:lnTo>
                <a:lnTo>
                  <a:pt x="929652" y="85750"/>
                </a:lnTo>
                <a:lnTo>
                  <a:pt x="966413" y="92022"/>
                </a:lnTo>
                <a:lnTo>
                  <a:pt x="995875" y="98132"/>
                </a:lnTo>
                <a:lnTo>
                  <a:pt x="1010606" y="104238"/>
                </a:lnTo>
                <a:lnTo>
                  <a:pt x="1033002" y="110348"/>
                </a:lnTo>
                <a:lnTo>
                  <a:pt x="1062464" y="116454"/>
                </a:lnTo>
                <a:lnTo>
                  <a:pt x="1077195" y="122564"/>
                </a:lnTo>
                <a:lnTo>
                  <a:pt x="1099292" y="128670"/>
                </a:lnTo>
                <a:lnTo>
                  <a:pt x="1121388" y="134777"/>
                </a:lnTo>
                <a:lnTo>
                  <a:pt x="1136119" y="140887"/>
                </a:lnTo>
                <a:lnTo>
                  <a:pt x="1158216" y="153103"/>
                </a:lnTo>
                <a:lnTo>
                  <a:pt x="1172947" y="159209"/>
                </a:lnTo>
                <a:lnTo>
                  <a:pt x="1187678" y="165556"/>
                </a:lnTo>
                <a:lnTo>
                  <a:pt x="1202709" y="171663"/>
                </a:lnTo>
                <a:lnTo>
                  <a:pt x="1217440" y="183843"/>
                </a:lnTo>
                <a:lnTo>
                  <a:pt x="1224839" y="183843"/>
                </a:lnTo>
                <a:lnTo>
                  <a:pt x="1239536" y="196059"/>
                </a:lnTo>
                <a:lnTo>
                  <a:pt x="1246935" y="202155"/>
                </a:lnTo>
                <a:lnTo>
                  <a:pt x="1261633" y="208264"/>
                </a:lnTo>
                <a:lnTo>
                  <a:pt x="1269032" y="220480"/>
                </a:lnTo>
                <a:lnTo>
                  <a:pt x="1276397" y="226587"/>
                </a:lnTo>
                <a:lnTo>
                  <a:pt x="1283763" y="232696"/>
                </a:lnTo>
                <a:lnTo>
                  <a:pt x="1283763" y="245114"/>
                </a:lnTo>
                <a:lnTo>
                  <a:pt x="1291128" y="245114"/>
                </a:lnTo>
                <a:lnTo>
                  <a:pt x="1291128" y="257330"/>
                </a:lnTo>
                <a:lnTo>
                  <a:pt x="1298494" y="269546"/>
                </a:lnTo>
                <a:lnTo>
                  <a:pt x="1298494" y="293976"/>
                </a:lnTo>
                <a:lnTo>
                  <a:pt x="1291128" y="293976"/>
                </a:lnTo>
                <a:lnTo>
                  <a:pt x="1291128" y="306192"/>
                </a:lnTo>
                <a:lnTo>
                  <a:pt x="1283763" y="318610"/>
                </a:lnTo>
                <a:lnTo>
                  <a:pt x="1276397" y="330826"/>
                </a:lnTo>
                <a:lnTo>
                  <a:pt x="1261633" y="336935"/>
                </a:lnTo>
                <a:lnTo>
                  <a:pt x="1261633" y="343042"/>
                </a:lnTo>
                <a:lnTo>
                  <a:pt x="1246935" y="355258"/>
                </a:lnTo>
                <a:lnTo>
                  <a:pt x="1232171" y="361367"/>
                </a:lnTo>
                <a:lnTo>
                  <a:pt x="1224839" y="367474"/>
                </a:lnTo>
                <a:lnTo>
                  <a:pt x="1210074" y="379690"/>
                </a:lnTo>
                <a:lnTo>
                  <a:pt x="1195343" y="386001"/>
                </a:lnTo>
                <a:lnTo>
                  <a:pt x="1187678" y="392108"/>
                </a:lnTo>
                <a:lnTo>
                  <a:pt x="1165581" y="398217"/>
                </a:lnTo>
                <a:lnTo>
                  <a:pt x="1143485" y="410433"/>
                </a:lnTo>
                <a:lnTo>
                  <a:pt x="1136119" y="410433"/>
                </a:lnTo>
                <a:lnTo>
                  <a:pt x="1114023" y="422647"/>
                </a:lnTo>
                <a:lnTo>
                  <a:pt x="1099292" y="422647"/>
                </a:lnTo>
                <a:lnTo>
                  <a:pt x="1077195" y="434863"/>
                </a:lnTo>
                <a:lnTo>
                  <a:pt x="1047733" y="440972"/>
                </a:lnTo>
                <a:lnTo>
                  <a:pt x="1033002" y="447079"/>
                </a:lnTo>
                <a:lnTo>
                  <a:pt x="1010606" y="453175"/>
                </a:lnTo>
                <a:lnTo>
                  <a:pt x="981144" y="459284"/>
                </a:lnTo>
                <a:lnTo>
                  <a:pt x="966413" y="465606"/>
                </a:lnTo>
                <a:lnTo>
                  <a:pt x="929652" y="471713"/>
                </a:lnTo>
                <a:lnTo>
                  <a:pt x="900190" y="477808"/>
                </a:lnTo>
                <a:lnTo>
                  <a:pt x="885459" y="483918"/>
                </a:lnTo>
                <a:lnTo>
                  <a:pt x="848332" y="490024"/>
                </a:lnTo>
                <a:lnTo>
                  <a:pt x="818870" y="496134"/>
                </a:lnTo>
                <a:lnTo>
                  <a:pt x="796773" y="496134"/>
                </a:lnTo>
                <a:lnTo>
                  <a:pt x="759946" y="502241"/>
                </a:lnTo>
                <a:lnTo>
                  <a:pt x="0" y="275653"/>
                </a:lnTo>
                <a:lnTo>
                  <a:pt x="0" y="0"/>
                </a:lnTo>
                <a:close/>
              </a:path>
            </a:pathLst>
          </a:custGeom>
          <a:noFill/>
          <a:ln w="6271">
            <a:solidFill>
              <a:srgbClr val="000000"/>
            </a:solidFill>
            <a:round/>
            <a:headEnd/>
            <a:tailEnd/>
          </a:ln>
        </p:spPr>
        <p:txBody>
          <a:bodyPr lIns="0" tIns="0" rIns="0" bIns="0"/>
          <a:lstStyle/>
          <a:p>
            <a:endParaRPr lang="it-IT"/>
          </a:p>
        </p:txBody>
      </p:sp>
      <p:sp>
        <p:nvSpPr>
          <p:cNvPr id="174250" name="object 171"/>
          <p:cNvSpPr>
            <a:spLocks/>
          </p:cNvSpPr>
          <p:nvPr/>
        </p:nvSpPr>
        <p:spPr bwMode="auto">
          <a:xfrm>
            <a:off x="6218238" y="5319713"/>
            <a:ext cx="1992312" cy="490537"/>
          </a:xfrm>
          <a:custGeom>
            <a:avLst/>
            <a:gdLst/>
            <a:ahLst/>
            <a:cxnLst>
              <a:cxn ang="0">
                <a:pos x="1077254" y="483915"/>
              </a:cxn>
              <a:cxn ang="0">
                <a:pos x="1350294" y="490023"/>
              </a:cxn>
              <a:cxn ang="0">
                <a:pos x="1571579" y="477807"/>
              </a:cxn>
              <a:cxn ang="0">
                <a:pos x="944453" y="483915"/>
              </a:cxn>
              <a:cxn ang="0">
                <a:pos x="1571579" y="477807"/>
              </a:cxn>
              <a:cxn ang="0">
                <a:pos x="789462" y="471702"/>
              </a:cxn>
              <a:cxn ang="0">
                <a:pos x="1630710" y="477807"/>
              </a:cxn>
              <a:cxn ang="0">
                <a:pos x="1778050" y="459281"/>
              </a:cxn>
              <a:cxn ang="0">
                <a:pos x="730514" y="465389"/>
              </a:cxn>
              <a:cxn ang="0">
                <a:pos x="1697004" y="471702"/>
              </a:cxn>
              <a:cxn ang="0">
                <a:pos x="1778050" y="459281"/>
              </a:cxn>
              <a:cxn ang="0">
                <a:pos x="627125" y="453173"/>
              </a:cxn>
              <a:cxn ang="0">
                <a:pos x="1800453" y="459281"/>
              </a:cxn>
              <a:cxn ang="0">
                <a:pos x="1940387" y="440960"/>
              </a:cxn>
              <a:cxn ang="0">
                <a:pos x="605027" y="453173"/>
              </a:cxn>
              <a:cxn ang="0">
                <a:pos x="1903567" y="447065"/>
              </a:cxn>
              <a:cxn ang="0">
                <a:pos x="0" y="0"/>
              </a:cxn>
              <a:cxn ang="0">
                <a:pos x="22097" y="312301"/>
              </a:cxn>
              <a:cxn ang="0">
                <a:pos x="73913" y="330826"/>
              </a:cxn>
              <a:cxn ang="0">
                <a:pos x="103388" y="343043"/>
              </a:cxn>
              <a:cxn ang="0">
                <a:pos x="147584" y="361352"/>
              </a:cxn>
              <a:cxn ang="0">
                <a:pos x="184403" y="373568"/>
              </a:cxn>
              <a:cxn ang="0">
                <a:pos x="228843" y="385785"/>
              </a:cxn>
              <a:cxn ang="0">
                <a:pos x="302513" y="404311"/>
              </a:cxn>
              <a:cxn ang="0">
                <a:pos x="354086" y="416527"/>
              </a:cxn>
              <a:cxn ang="0">
                <a:pos x="420623" y="428743"/>
              </a:cxn>
              <a:cxn ang="0">
                <a:pos x="509015" y="440960"/>
              </a:cxn>
              <a:cxn ang="0">
                <a:pos x="1992172" y="434852"/>
              </a:cxn>
              <a:cxn ang="0">
                <a:pos x="1121450" y="196047"/>
              </a:cxn>
              <a:cxn ang="0">
                <a:pos x="944453" y="189939"/>
              </a:cxn>
              <a:cxn ang="0">
                <a:pos x="833658" y="183830"/>
              </a:cxn>
              <a:cxn ang="0">
                <a:pos x="767333" y="177722"/>
              </a:cxn>
              <a:cxn ang="0">
                <a:pos x="686318" y="165305"/>
              </a:cxn>
              <a:cxn ang="0">
                <a:pos x="627125" y="159197"/>
              </a:cxn>
              <a:cxn ang="0">
                <a:pos x="531388" y="146980"/>
              </a:cxn>
              <a:cxn ang="0">
                <a:pos x="435376" y="134767"/>
              </a:cxn>
              <a:cxn ang="0">
                <a:pos x="383804" y="128659"/>
              </a:cxn>
              <a:cxn ang="0">
                <a:pos x="331988" y="116442"/>
              </a:cxn>
              <a:cxn ang="0">
                <a:pos x="287792" y="104238"/>
              </a:cxn>
              <a:cxn ang="0">
                <a:pos x="214121" y="85712"/>
              </a:cxn>
              <a:cxn ang="0">
                <a:pos x="162305" y="73496"/>
              </a:cxn>
              <a:cxn ang="0">
                <a:pos x="125486" y="61280"/>
              </a:cxn>
              <a:cxn ang="0">
                <a:pos x="88635" y="49063"/>
              </a:cxn>
              <a:cxn ang="0">
                <a:pos x="44195" y="24633"/>
              </a:cxn>
              <a:cxn ang="0">
                <a:pos x="0" y="0"/>
              </a:cxn>
              <a:cxn ang="0">
                <a:pos x="1955322" y="146980"/>
              </a:cxn>
              <a:cxn ang="0">
                <a:pos x="1903567" y="153088"/>
              </a:cxn>
              <a:cxn ang="0">
                <a:pos x="1844649" y="159197"/>
              </a:cxn>
              <a:cxn ang="0">
                <a:pos x="1778050" y="165305"/>
              </a:cxn>
              <a:cxn ang="0">
                <a:pos x="1697004" y="177722"/>
              </a:cxn>
              <a:cxn ang="0">
                <a:pos x="1630710" y="183830"/>
              </a:cxn>
              <a:cxn ang="0">
                <a:pos x="1527383" y="189939"/>
              </a:cxn>
              <a:cxn ang="0">
                <a:pos x="1350294" y="196047"/>
              </a:cxn>
              <a:cxn ang="0">
                <a:pos x="1992172" y="140872"/>
              </a:cxn>
            </a:cxnLst>
            <a:rect l="0" t="0" r="r" b="b"/>
            <a:pathLst>
              <a:path w="1992629" h="490220">
                <a:moveTo>
                  <a:pt x="1394490" y="483915"/>
                </a:moveTo>
                <a:lnTo>
                  <a:pt x="1077254" y="483915"/>
                </a:lnTo>
                <a:lnTo>
                  <a:pt x="1121450" y="490023"/>
                </a:lnTo>
                <a:lnTo>
                  <a:pt x="1350294" y="490023"/>
                </a:lnTo>
                <a:lnTo>
                  <a:pt x="1394490" y="483915"/>
                </a:lnTo>
                <a:close/>
              </a:path>
              <a:path w="1992629" h="490220">
                <a:moveTo>
                  <a:pt x="1571579" y="477807"/>
                </a:moveTo>
                <a:lnTo>
                  <a:pt x="900257" y="477807"/>
                </a:lnTo>
                <a:lnTo>
                  <a:pt x="944453" y="483915"/>
                </a:lnTo>
                <a:lnTo>
                  <a:pt x="1527383" y="483915"/>
                </a:lnTo>
                <a:lnTo>
                  <a:pt x="1571579" y="477807"/>
                </a:lnTo>
                <a:close/>
              </a:path>
              <a:path w="1992629" h="490220">
                <a:moveTo>
                  <a:pt x="1674906" y="471702"/>
                </a:moveTo>
                <a:lnTo>
                  <a:pt x="789462" y="471702"/>
                </a:lnTo>
                <a:lnTo>
                  <a:pt x="833658" y="477807"/>
                </a:lnTo>
                <a:lnTo>
                  <a:pt x="1630710" y="477807"/>
                </a:lnTo>
                <a:lnTo>
                  <a:pt x="1674906" y="471702"/>
                </a:lnTo>
                <a:close/>
              </a:path>
              <a:path w="1992629" h="490220">
                <a:moveTo>
                  <a:pt x="1778050" y="459281"/>
                </a:moveTo>
                <a:lnTo>
                  <a:pt x="686318" y="459281"/>
                </a:lnTo>
                <a:lnTo>
                  <a:pt x="730514" y="465389"/>
                </a:lnTo>
                <a:lnTo>
                  <a:pt x="767333" y="471702"/>
                </a:lnTo>
                <a:lnTo>
                  <a:pt x="1697004" y="471702"/>
                </a:lnTo>
                <a:lnTo>
                  <a:pt x="1741200" y="465389"/>
                </a:lnTo>
                <a:lnTo>
                  <a:pt x="1778050" y="459281"/>
                </a:lnTo>
                <a:close/>
              </a:path>
              <a:path w="1992629" h="490220">
                <a:moveTo>
                  <a:pt x="1844649" y="453173"/>
                </a:moveTo>
                <a:lnTo>
                  <a:pt x="627125" y="453173"/>
                </a:lnTo>
                <a:lnTo>
                  <a:pt x="663945" y="459281"/>
                </a:lnTo>
                <a:lnTo>
                  <a:pt x="1800453" y="459281"/>
                </a:lnTo>
                <a:lnTo>
                  <a:pt x="1844649" y="453173"/>
                </a:lnTo>
                <a:close/>
              </a:path>
              <a:path w="1992629" h="490220">
                <a:moveTo>
                  <a:pt x="1940387" y="440960"/>
                </a:moveTo>
                <a:lnTo>
                  <a:pt x="531388" y="440960"/>
                </a:lnTo>
                <a:lnTo>
                  <a:pt x="605027" y="453173"/>
                </a:lnTo>
                <a:lnTo>
                  <a:pt x="1859371" y="453173"/>
                </a:lnTo>
                <a:lnTo>
                  <a:pt x="1903567" y="447065"/>
                </a:lnTo>
                <a:lnTo>
                  <a:pt x="1940387" y="440960"/>
                </a:lnTo>
                <a:close/>
              </a:path>
              <a:path w="1992629" h="490220">
                <a:moveTo>
                  <a:pt x="0" y="0"/>
                </a:moveTo>
                <a:lnTo>
                  <a:pt x="0" y="293976"/>
                </a:lnTo>
                <a:lnTo>
                  <a:pt x="22097" y="312301"/>
                </a:lnTo>
                <a:lnTo>
                  <a:pt x="44195" y="318409"/>
                </a:lnTo>
                <a:lnTo>
                  <a:pt x="73913" y="330826"/>
                </a:lnTo>
                <a:lnTo>
                  <a:pt x="88635" y="343043"/>
                </a:lnTo>
                <a:lnTo>
                  <a:pt x="103388" y="343043"/>
                </a:lnTo>
                <a:lnTo>
                  <a:pt x="125486" y="355256"/>
                </a:lnTo>
                <a:lnTo>
                  <a:pt x="147584" y="361352"/>
                </a:lnTo>
                <a:lnTo>
                  <a:pt x="162305" y="367460"/>
                </a:lnTo>
                <a:lnTo>
                  <a:pt x="184403" y="373568"/>
                </a:lnTo>
                <a:lnTo>
                  <a:pt x="214121" y="379677"/>
                </a:lnTo>
                <a:lnTo>
                  <a:pt x="228843" y="385785"/>
                </a:lnTo>
                <a:lnTo>
                  <a:pt x="287792" y="398202"/>
                </a:lnTo>
                <a:lnTo>
                  <a:pt x="302513" y="404311"/>
                </a:lnTo>
                <a:lnTo>
                  <a:pt x="331988" y="410419"/>
                </a:lnTo>
                <a:lnTo>
                  <a:pt x="354086" y="416527"/>
                </a:lnTo>
                <a:lnTo>
                  <a:pt x="383804" y="422635"/>
                </a:lnTo>
                <a:lnTo>
                  <a:pt x="420623" y="428743"/>
                </a:lnTo>
                <a:lnTo>
                  <a:pt x="435376" y="428743"/>
                </a:lnTo>
                <a:lnTo>
                  <a:pt x="509015" y="440960"/>
                </a:lnTo>
                <a:lnTo>
                  <a:pt x="1955322" y="440960"/>
                </a:lnTo>
                <a:lnTo>
                  <a:pt x="1992172" y="434852"/>
                </a:lnTo>
                <a:lnTo>
                  <a:pt x="1992172" y="196047"/>
                </a:lnTo>
                <a:lnTo>
                  <a:pt x="1121450" y="196047"/>
                </a:lnTo>
                <a:lnTo>
                  <a:pt x="1077254" y="189939"/>
                </a:lnTo>
                <a:lnTo>
                  <a:pt x="944453" y="189939"/>
                </a:lnTo>
                <a:lnTo>
                  <a:pt x="900257" y="183830"/>
                </a:lnTo>
                <a:lnTo>
                  <a:pt x="833658" y="183830"/>
                </a:lnTo>
                <a:lnTo>
                  <a:pt x="789462" y="177722"/>
                </a:lnTo>
                <a:lnTo>
                  <a:pt x="767333" y="177722"/>
                </a:lnTo>
                <a:lnTo>
                  <a:pt x="730514" y="171413"/>
                </a:lnTo>
                <a:lnTo>
                  <a:pt x="686318" y="165305"/>
                </a:lnTo>
                <a:lnTo>
                  <a:pt x="663945" y="165305"/>
                </a:lnTo>
                <a:lnTo>
                  <a:pt x="627125" y="159197"/>
                </a:lnTo>
                <a:lnTo>
                  <a:pt x="605027" y="159197"/>
                </a:lnTo>
                <a:lnTo>
                  <a:pt x="531388" y="146980"/>
                </a:lnTo>
                <a:lnTo>
                  <a:pt x="509015" y="146980"/>
                </a:lnTo>
                <a:lnTo>
                  <a:pt x="435376" y="134767"/>
                </a:lnTo>
                <a:lnTo>
                  <a:pt x="420623" y="134767"/>
                </a:lnTo>
                <a:lnTo>
                  <a:pt x="383804" y="128659"/>
                </a:lnTo>
                <a:lnTo>
                  <a:pt x="354086" y="122550"/>
                </a:lnTo>
                <a:lnTo>
                  <a:pt x="331988" y="116442"/>
                </a:lnTo>
                <a:lnTo>
                  <a:pt x="302513" y="110346"/>
                </a:lnTo>
                <a:lnTo>
                  <a:pt x="287792" y="104238"/>
                </a:lnTo>
                <a:lnTo>
                  <a:pt x="228843" y="91808"/>
                </a:lnTo>
                <a:lnTo>
                  <a:pt x="214121" y="85712"/>
                </a:lnTo>
                <a:lnTo>
                  <a:pt x="184403" y="79604"/>
                </a:lnTo>
                <a:lnTo>
                  <a:pt x="162305" y="73496"/>
                </a:lnTo>
                <a:lnTo>
                  <a:pt x="147584" y="67388"/>
                </a:lnTo>
                <a:lnTo>
                  <a:pt x="125486" y="61280"/>
                </a:lnTo>
                <a:lnTo>
                  <a:pt x="103388" y="49063"/>
                </a:lnTo>
                <a:lnTo>
                  <a:pt x="88635" y="49063"/>
                </a:lnTo>
                <a:lnTo>
                  <a:pt x="73913" y="36850"/>
                </a:lnTo>
                <a:lnTo>
                  <a:pt x="44195" y="24633"/>
                </a:lnTo>
                <a:lnTo>
                  <a:pt x="22097" y="18321"/>
                </a:lnTo>
                <a:lnTo>
                  <a:pt x="0" y="0"/>
                </a:lnTo>
                <a:close/>
              </a:path>
              <a:path w="1992629" h="490220">
                <a:moveTo>
                  <a:pt x="1992172" y="140872"/>
                </a:moveTo>
                <a:lnTo>
                  <a:pt x="1955322" y="146980"/>
                </a:lnTo>
                <a:lnTo>
                  <a:pt x="1940387" y="146980"/>
                </a:lnTo>
                <a:lnTo>
                  <a:pt x="1903567" y="153088"/>
                </a:lnTo>
                <a:lnTo>
                  <a:pt x="1859371" y="159197"/>
                </a:lnTo>
                <a:lnTo>
                  <a:pt x="1844649" y="159197"/>
                </a:lnTo>
                <a:lnTo>
                  <a:pt x="1800453" y="165305"/>
                </a:lnTo>
                <a:lnTo>
                  <a:pt x="1778050" y="165305"/>
                </a:lnTo>
                <a:lnTo>
                  <a:pt x="1741200" y="171413"/>
                </a:lnTo>
                <a:lnTo>
                  <a:pt x="1697004" y="177722"/>
                </a:lnTo>
                <a:lnTo>
                  <a:pt x="1674906" y="177722"/>
                </a:lnTo>
                <a:lnTo>
                  <a:pt x="1630710" y="183830"/>
                </a:lnTo>
                <a:lnTo>
                  <a:pt x="1571579" y="183830"/>
                </a:lnTo>
                <a:lnTo>
                  <a:pt x="1527383" y="189939"/>
                </a:lnTo>
                <a:lnTo>
                  <a:pt x="1394490" y="189939"/>
                </a:lnTo>
                <a:lnTo>
                  <a:pt x="1350294" y="196047"/>
                </a:lnTo>
                <a:lnTo>
                  <a:pt x="1992172" y="196047"/>
                </a:lnTo>
                <a:lnTo>
                  <a:pt x="1992172" y="140872"/>
                </a:lnTo>
                <a:close/>
              </a:path>
            </a:pathLst>
          </a:custGeom>
          <a:solidFill>
            <a:srgbClr val="603B5B"/>
          </a:solidFill>
          <a:ln w="9525">
            <a:noFill/>
            <a:round/>
            <a:headEnd/>
            <a:tailEnd/>
          </a:ln>
        </p:spPr>
        <p:txBody>
          <a:bodyPr lIns="0" tIns="0" rIns="0" bIns="0"/>
          <a:lstStyle/>
          <a:p>
            <a:endParaRPr lang="it-IT"/>
          </a:p>
        </p:txBody>
      </p:sp>
      <p:sp>
        <p:nvSpPr>
          <p:cNvPr id="174251" name="object 172"/>
          <p:cNvSpPr>
            <a:spLocks/>
          </p:cNvSpPr>
          <p:nvPr/>
        </p:nvSpPr>
        <p:spPr bwMode="auto">
          <a:xfrm>
            <a:off x="6218238" y="5319713"/>
            <a:ext cx="1992312" cy="490537"/>
          </a:xfrm>
          <a:custGeom>
            <a:avLst/>
            <a:gdLst/>
            <a:ahLst/>
            <a:cxnLst>
              <a:cxn ang="0">
                <a:pos x="1955323" y="146982"/>
              </a:cxn>
              <a:cxn ang="0">
                <a:pos x="1903564" y="153089"/>
              </a:cxn>
              <a:cxn ang="0">
                <a:pos x="1844607" y="159198"/>
              </a:cxn>
              <a:cxn ang="0">
                <a:pos x="1778018" y="165305"/>
              </a:cxn>
              <a:cxn ang="0">
                <a:pos x="1696997" y="177723"/>
              </a:cxn>
              <a:cxn ang="0">
                <a:pos x="1630708" y="183832"/>
              </a:cxn>
              <a:cxn ang="0">
                <a:pos x="1527357" y="189939"/>
              </a:cxn>
              <a:cxn ang="0">
                <a:pos x="1350286" y="196048"/>
              </a:cxn>
              <a:cxn ang="0">
                <a:pos x="1077229" y="189939"/>
              </a:cxn>
              <a:cxn ang="0">
                <a:pos x="900223" y="183832"/>
              </a:cxn>
              <a:cxn ang="0">
                <a:pos x="789441" y="177723"/>
              </a:cxn>
              <a:cxn ang="0">
                <a:pos x="730517" y="171412"/>
              </a:cxn>
              <a:cxn ang="0">
                <a:pos x="663928" y="165305"/>
              </a:cxn>
              <a:cxn ang="0">
                <a:pos x="605037" y="159198"/>
              </a:cxn>
              <a:cxn ang="0">
                <a:pos x="531349" y="146982"/>
              </a:cxn>
              <a:cxn ang="0">
                <a:pos x="472191" y="140873"/>
              </a:cxn>
              <a:cxn ang="0">
                <a:pos x="420633" y="134766"/>
              </a:cxn>
              <a:cxn ang="0">
                <a:pos x="354077" y="122550"/>
              </a:cxn>
              <a:cxn ang="0">
                <a:pos x="302518" y="110345"/>
              </a:cxn>
              <a:cxn ang="0">
                <a:pos x="258292" y="97916"/>
              </a:cxn>
              <a:cxn ang="0">
                <a:pos x="214099" y="85711"/>
              </a:cxn>
              <a:cxn ang="0">
                <a:pos x="162274" y="73495"/>
              </a:cxn>
              <a:cxn ang="0">
                <a:pos x="125480" y="61279"/>
              </a:cxn>
              <a:cxn ang="0">
                <a:pos x="88619" y="49066"/>
              </a:cxn>
              <a:cxn ang="0">
                <a:pos x="59157" y="30740"/>
              </a:cxn>
              <a:cxn ang="0">
                <a:pos x="22096" y="18322"/>
              </a:cxn>
              <a:cxn ang="0">
                <a:pos x="0" y="0"/>
              </a:cxn>
              <a:cxn ang="0">
                <a:pos x="14730" y="306192"/>
              </a:cxn>
              <a:cxn ang="0">
                <a:pos x="44192" y="318408"/>
              </a:cxn>
              <a:cxn ang="0">
                <a:pos x="73888" y="330826"/>
              </a:cxn>
              <a:cxn ang="0">
                <a:pos x="103350" y="343042"/>
              </a:cxn>
              <a:cxn ang="0">
                <a:pos x="147576" y="361354"/>
              </a:cxn>
              <a:cxn ang="0">
                <a:pos x="184404" y="373570"/>
              </a:cxn>
              <a:cxn ang="0">
                <a:pos x="228830" y="385786"/>
              </a:cxn>
              <a:cxn ang="0">
                <a:pos x="287754" y="398204"/>
              </a:cxn>
              <a:cxn ang="0">
                <a:pos x="331980" y="410420"/>
              </a:cxn>
              <a:cxn ang="0">
                <a:pos x="383772" y="422636"/>
              </a:cxn>
              <a:cxn ang="0">
                <a:pos x="435364" y="428742"/>
              </a:cxn>
              <a:cxn ang="0">
                <a:pos x="509019" y="440958"/>
              </a:cxn>
              <a:cxn ang="0">
                <a:pos x="568209" y="447068"/>
              </a:cxn>
              <a:cxn ang="0">
                <a:pos x="627133" y="453175"/>
              </a:cxn>
              <a:cxn ang="0">
                <a:pos x="686291" y="459281"/>
              </a:cxn>
              <a:cxn ang="0">
                <a:pos x="767345" y="471702"/>
              </a:cxn>
              <a:cxn ang="0">
                <a:pos x="833634" y="477808"/>
              </a:cxn>
              <a:cxn ang="0">
                <a:pos x="944416" y="483915"/>
              </a:cxn>
              <a:cxn ang="0">
                <a:pos x="1121422" y="490024"/>
              </a:cxn>
              <a:cxn ang="0">
                <a:pos x="1394478" y="483915"/>
              </a:cxn>
              <a:cxn ang="0">
                <a:pos x="1571550" y="477808"/>
              </a:cxn>
              <a:cxn ang="0">
                <a:pos x="1674901" y="471702"/>
              </a:cxn>
              <a:cxn ang="0">
                <a:pos x="1741190" y="465391"/>
              </a:cxn>
              <a:cxn ang="0">
                <a:pos x="1800414" y="459281"/>
              </a:cxn>
              <a:cxn ang="0">
                <a:pos x="1859338" y="453175"/>
              </a:cxn>
              <a:cxn ang="0">
                <a:pos x="1940392" y="440958"/>
              </a:cxn>
              <a:cxn ang="0">
                <a:pos x="1992150" y="434852"/>
              </a:cxn>
            </a:cxnLst>
            <a:rect l="0" t="0" r="r" b="b"/>
            <a:pathLst>
              <a:path w="1992629" h="490220">
                <a:moveTo>
                  <a:pt x="1992150" y="140873"/>
                </a:moveTo>
                <a:lnTo>
                  <a:pt x="1955323" y="146982"/>
                </a:lnTo>
                <a:lnTo>
                  <a:pt x="1940392" y="146982"/>
                </a:lnTo>
                <a:lnTo>
                  <a:pt x="1903564" y="153089"/>
                </a:lnTo>
                <a:lnTo>
                  <a:pt x="1859338" y="159198"/>
                </a:lnTo>
                <a:lnTo>
                  <a:pt x="1844607" y="159198"/>
                </a:lnTo>
                <a:lnTo>
                  <a:pt x="1800414" y="165305"/>
                </a:lnTo>
                <a:lnTo>
                  <a:pt x="1778018" y="165305"/>
                </a:lnTo>
                <a:lnTo>
                  <a:pt x="1741190" y="171412"/>
                </a:lnTo>
                <a:lnTo>
                  <a:pt x="1696997" y="177723"/>
                </a:lnTo>
                <a:lnTo>
                  <a:pt x="1674901" y="177723"/>
                </a:lnTo>
                <a:lnTo>
                  <a:pt x="1630708" y="183832"/>
                </a:lnTo>
                <a:lnTo>
                  <a:pt x="1571550" y="183832"/>
                </a:lnTo>
                <a:lnTo>
                  <a:pt x="1527357" y="189939"/>
                </a:lnTo>
                <a:lnTo>
                  <a:pt x="1394478" y="189939"/>
                </a:lnTo>
                <a:lnTo>
                  <a:pt x="1350286" y="196048"/>
                </a:lnTo>
                <a:lnTo>
                  <a:pt x="1121422" y="196048"/>
                </a:lnTo>
                <a:lnTo>
                  <a:pt x="1077229" y="189939"/>
                </a:lnTo>
                <a:lnTo>
                  <a:pt x="944416" y="189939"/>
                </a:lnTo>
                <a:lnTo>
                  <a:pt x="900223" y="183832"/>
                </a:lnTo>
                <a:lnTo>
                  <a:pt x="833634" y="183832"/>
                </a:lnTo>
                <a:lnTo>
                  <a:pt x="789441" y="177723"/>
                </a:lnTo>
                <a:lnTo>
                  <a:pt x="767345" y="177723"/>
                </a:lnTo>
                <a:lnTo>
                  <a:pt x="730517" y="171412"/>
                </a:lnTo>
                <a:lnTo>
                  <a:pt x="686291" y="165305"/>
                </a:lnTo>
                <a:lnTo>
                  <a:pt x="663928" y="165305"/>
                </a:lnTo>
                <a:lnTo>
                  <a:pt x="627133" y="159198"/>
                </a:lnTo>
                <a:lnTo>
                  <a:pt x="605037" y="159198"/>
                </a:lnTo>
                <a:lnTo>
                  <a:pt x="568209" y="153089"/>
                </a:lnTo>
                <a:lnTo>
                  <a:pt x="531349" y="146982"/>
                </a:lnTo>
                <a:lnTo>
                  <a:pt x="509019" y="146982"/>
                </a:lnTo>
                <a:lnTo>
                  <a:pt x="472191" y="140873"/>
                </a:lnTo>
                <a:lnTo>
                  <a:pt x="435364" y="134766"/>
                </a:lnTo>
                <a:lnTo>
                  <a:pt x="420633" y="134766"/>
                </a:lnTo>
                <a:lnTo>
                  <a:pt x="383772" y="128657"/>
                </a:lnTo>
                <a:lnTo>
                  <a:pt x="354077" y="122550"/>
                </a:lnTo>
                <a:lnTo>
                  <a:pt x="331980" y="116441"/>
                </a:lnTo>
                <a:lnTo>
                  <a:pt x="302518" y="110345"/>
                </a:lnTo>
                <a:lnTo>
                  <a:pt x="287754" y="104238"/>
                </a:lnTo>
                <a:lnTo>
                  <a:pt x="258292" y="97916"/>
                </a:lnTo>
                <a:lnTo>
                  <a:pt x="228830" y="91807"/>
                </a:lnTo>
                <a:lnTo>
                  <a:pt x="214099" y="85711"/>
                </a:lnTo>
                <a:lnTo>
                  <a:pt x="184404" y="79604"/>
                </a:lnTo>
                <a:lnTo>
                  <a:pt x="162274" y="73495"/>
                </a:lnTo>
                <a:lnTo>
                  <a:pt x="147576" y="67388"/>
                </a:lnTo>
                <a:lnTo>
                  <a:pt x="125480" y="61279"/>
                </a:lnTo>
                <a:lnTo>
                  <a:pt x="103350" y="49066"/>
                </a:lnTo>
                <a:lnTo>
                  <a:pt x="88619" y="49066"/>
                </a:lnTo>
                <a:lnTo>
                  <a:pt x="73888" y="36849"/>
                </a:lnTo>
                <a:lnTo>
                  <a:pt x="59157" y="30740"/>
                </a:lnTo>
                <a:lnTo>
                  <a:pt x="44192" y="24633"/>
                </a:lnTo>
                <a:lnTo>
                  <a:pt x="22096" y="18322"/>
                </a:lnTo>
                <a:lnTo>
                  <a:pt x="14730" y="12216"/>
                </a:lnTo>
                <a:lnTo>
                  <a:pt x="0" y="0"/>
                </a:lnTo>
                <a:lnTo>
                  <a:pt x="0" y="293976"/>
                </a:lnTo>
                <a:lnTo>
                  <a:pt x="14730" y="306192"/>
                </a:lnTo>
                <a:lnTo>
                  <a:pt x="22096" y="312299"/>
                </a:lnTo>
                <a:lnTo>
                  <a:pt x="44192" y="318408"/>
                </a:lnTo>
                <a:lnTo>
                  <a:pt x="59157" y="324719"/>
                </a:lnTo>
                <a:lnTo>
                  <a:pt x="73888" y="330826"/>
                </a:lnTo>
                <a:lnTo>
                  <a:pt x="88619" y="343042"/>
                </a:lnTo>
                <a:lnTo>
                  <a:pt x="103350" y="343042"/>
                </a:lnTo>
                <a:lnTo>
                  <a:pt x="125480" y="355258"/>
                </a:lnTo>
                <a:lnTo>
                  <a:pt x="147576" y="361354"/>
                </a:lnTo>
                <a:lnTo>
                  <a:pt x="162274" y="367460"/>
                </a:lnTo>
                <a:lnTo>
                  <a:pt x="184404" y="373570"/>
                </a:lnTo>
                <a:lnTo>
                  <a:pt x="214099" y="379676"/>
                </a:lnTo>
                <a:lnTo>
                  <a:pt x="228830" y="385786"/>
                </a:lnTo>
                <a:lnTo>
                  <a:pt x="258292" y="391892"/>
                </a:lnTo>
                <a:lnTo>
                  <a:pt x="287754" y="398204"/>
                </a:lnTo>
                <a:lnTo>
                  <a:pt x="302518" y="404310"/>
                </a:lnTo>
                <a:lnTo>
                  <a:pt x="331980" y="410420"/>
                </a:lnTo>
                <a:lnTo>
                  <a:pt x="354077" y="416526"/>
                </a:lnTo>
                <a:lnTo>
                  <a:pt x="383772" y="422636"/>
                </a:lnTo>
                <a:lnTo>
                  <a:pt x="420633" y="428742"/>
                </a:lnTo>
                <a:lnTo>
                  <a:pt x="435364" y="428742"/>
                </a:lnTo>
                <a:lnTo>
                  <a:pt x="472191" y="434852"/>
                </a:lnTo>
                <a:lnTo>
                  <a:pt x="509019" y="440958"/>
                </a:lnTo>
                <a:lnTo>
                  <a:pt x="531349" y="440958"/>
                </a:lnTo>
                <a:lnTo>
                  <a:pt x="568209" y="447068"/>
                </a:lnTo>
                <a:lnTo>
                  <a:pt x="605037" y="453175"/>
                </a:lnTo>
                <a:lnTo>
                  <a:pt x="627133" y="453175"/>
                </a:lnTo>
                <a:lnTo>
                  <a:pt x="663928" y="459281"/>
                </a:lnTo>
                <a:lnTo>
                  <a:pt x="686291" y="459281"/>
                </a:lnTo>
                <a:lnTo>
                  <a:pt x="730517" y="465391"/>
                </a:lnTo>
                <a:lnTo>
                  <a:pt x="767345" y="471702"/>
                </a:lnTo>
                <a:lnTo>
                  <a:pt x="789441" y="471702"/>
                </a:lnTo>
                <a:lnTo>
                  <a:pt x="833634" y="477808"/>
                </a:lnTo>
                <a:lnTo>
                  <a:pt x="900223" y="477808"/>
                </a:lnTo>
                <a:lnTo>
                  <a:pt x="944416" y="483915"/>
                </a:lnTo>
                <a:lnTo>
                  <a:pt x="1077229" y="483915"/>
                </a:lnTo>
                <a:lnTo>
                  <a:pt x="1121422" y="490024"/>
                </a:lnTo>
                <a:lnTo>
                  <a:pt x="1350286" y="490024"/>
                </a:lnTo>
                <a:lnTo>
                  <a:pt x="1394478" y="483915"/>
                </a:lnTo>
                <a:lnTo>
                  <a:pt x="1527357" y="483915"/>
                </a:lnTo>
                <a:lnTo>
                  <a:pt x="1571550" y="477808"/>
                </a:lnTo>
                <a:lnTo>
                  <a:pt x="1630708" y="477808"/>
                </a:lnTo>
                <a:lnTo>
                  <a:pt x="1674901" y="471702"/>
                </a:lnTo>
                <a:lnTo>
                  <a:pt x="1696997" y="471702"/>
                </a:lnTo>
                <a:lnTo>
                  <a:pt x="1741190" y="465391"/>
                </a:lnTo>
                <a:lnTo>
                  <a:pt x="1778018" y="459281"/>
                </a:lnTo>
                <a:lnTo>
                  <a:pt x="1800414" y="459281"/>
                </a:lnTo>
                <a:lnTo>
                  <a:pt x="1844607" y="453175"/>
                </a:lnTo>
                <a:lnTo>
                  <a:pt x="1859338" y="453175"/>
                </a:lnTo>
                <a:lnTo>
                  <a:pt x="1903564" y="447068"/>
                </a:lnTo>
                <a:lnTo>
                  <a:pt x="1940392" y="440958"/>
                </a:lnTo>
                <a:lnTo>
                  <a:pt x="1955323" y="440958"/>
                </a:lnTo>
                <a:lnTo>
                  <a:pt x="1992150" y="434852"/>
                </a:lnTo>
                <a:lnTo>
                  <a:pt x="1992150" y="140873"/>
                </a:lnTo>
                <a:close/>
              </a:path>
            </a:pathLst>
          </a:custGeom>
          <a:noFill/>
          <a:ln w="6179">
            <a:solidFill>
              <a:srgbClr val="000000"/>
            </a:solidFill>
            <a:round/>
            <a:headEnd/>
            <a:tailEnd/>
          </a:ln>
        </p:spPr>
        <p:txBody>
          <a:bodyPr lIns="0" tIns="0" rIns="0" bIns="0"/>
          <a:lstStyle/>
          <a:p>
            <a:endParaRPr lang="it-IT"/>
          </a:p>
        </p:txBody>
      </p:sp>
      <p:sp>
        <p:nvSpPr>
          <p:cNvPr id="174252" name="object 173"/>
          <p:cNvSpPr>
            <a:spLocks/>
          </p:cNvSpPr>
          <p:nvPr/>
        </p:nvSpPr>
        <p:spPr bwMode="auto">
          <a:xfrm>
            <a:off x="6218238" y="5233988"/>
            <a:ext cx="1992312" cy="282575"/>
          </a:xfrm>
          <a:custGeom>
            <a:avLst/>
            <a:gdLst/>
            <a:ahLst/>
            <a:cxnLst>
              <a:cxn ang="0">
                <a:pos x="1394490" y="275651"/>
              </a:cxn>
              <a:cxn ang="0">
                <a:pos x="1077254" y="275651"/>
              </a:cxn>
              <a:cxn ang="0">
                <a:pos x="1121450" y="281760"/>
              </a:cxn>
              <a:cxn ang="0">
                <a:pos x="1350294" y="281760"/>
              </a:cxn>
              <a:cxn ang="0">
                <a:pos x="1394490" y="275651"/>
              </a:cxn>
              <a:cxn ang="0">
                <a:pos x="1571579" y="269543"/>
              </a:cxn>
              <a:cxn ang="0">
                <a:pos x="900257" y="269543"/>
              </a:cxn>
              <a:cxn ang="0">
                <a:pos x="944453" y="275651"/>
              </a:cxn>
              <a:cxn ang="0">
                <a:pos x="1527383" y="275651"/>
              </a:cxn>
              <a:cxn ang="0">
                <a:pos x="1571579" y="269543"/>
              </a:cxn>
              <a:cxn ang="0">
                <a:pos x="1674906" y="263435"/>
              </a:cxn>
              <a:cxn ang="0">
                <a:pos x="789462" y="263435"/>
              </a:cxn>
              <a:cxn ang="0">
                <a:pos x="833658" y="269543"/>
              </a:cxn>
              <a:cxn ang="0">
                <a:pos x="1630710" y="269543"/>
              </a:cxn>
              <a:cxn ang="0">
                <a:pos x="1674906" y="263435"/>
              </a:cxn>
              <a:cxn ang="0">
                <a:pos x="1778050" y="251018"/>
              </a:cxn>
              <a:cxn ang="0">
                <a:pos x="686318" y="251018"/>
              </a:cxn>
              <a:cxn ang="0">
                <a:pos x="730514" y="257126"/>
              </a:cxn>
              <a:cxn ang="0">
                <a:pos x="767333" y="263435"/>
              </a:cxn>
              <a:cxn ang="0">
                <a:pos x="1697004" y="263435"/>
              </a:cxn>
              <a:cxn ang="0">
                <a:pos x="1741200" y="257126"/>
              </a:cxn>
              <a:cxn ang="0">
                <a:pos x="1778050" y="251018"/>
              </a:cxn>
              <a:cxn ang="0">
                <a:pos x="1844649" y="244909"/>
              </a:cxn>
              <a:cxn ang="0">
                <a:pos x="627125" y="244909"/>
              </a:cxn>
              <a:cxn ang="0">
                <a:pos x="663945" y="251018"/>
              </a:cxn>
              <a:cxn ang="0">
                <a:pos x="1800453" y="251018"/>
              </a:cxn>
              <a:cxn ang="0">
                <a:pos x="1844649" y="244909"/>
              </a:cxn>
              <a:cxn ang="0">
                <a:pos x="1940387" y="232693"/>
              </a:cxn>
              <a:cxn ang="0">
                <a:pos x="531388" y="232693"/>
              </a:cxn>
              <a:cxn ang="0">
                <a:pos x="605027" y="244909"/>
              </a:cxn>
              <a:cxn ang="0">
                <a:pos x="1859371" y="244909"/>
              </a:cxn>
              <a:cxn ang="0">
                <a:pos x="1903567" y="238801"/>
              </a:cxn>
              <a:cxn ang="0">
                <a:pos x="1940387" y="232693"/>
              </a:cxn>
              <a:cxn ang="0">
                <a:pos x="1232214" y="0"/>
              </a:cxn>
              <a:cxn ang="0">
                <a:pos x="0" y="85712"/>
              </a:cxn>
              <a:cxn ang="0">
                <a:pos x="22097" y="104034"/>
              </a:cxn>
              <a:cxn ang="0">
                <a:pos x="44195" y="110346"/>
              </a:cxn>
              <a:cxn ang="0">
                <a:pos x="73913" y="122563"/>
              </a:cxn>
              <a:cxn ang="0">
                <a:pos x="88635" y="134776"/>
              </a:cxn>
              <a:cxn ang="0">
                <a:pos x="103388" y="134776"/>
              </a:cxn>
              <a:cxn ang="0">
                <a:pos x="125486" y="146992"/>
              </a:cxn>
              <a:cxn ang="0">
                <a:pos x="147584" y="153101"/>
              </a:cxn>
              <a:cxn ang="0">
                <a:pos x="162305" y="159209"/>
              </a:cxn>
              <a:cxn ang="0">
                <a:pos x="184403" y="165317"/>
              </a:cxn>
              <a:cxn ang="0">
                <a:pos x="214121" y="171425"/>
              </a:cxn>
              <a:cxn ang="0">
                <a:pos x="228843" y="177521"/>
              </a:cxn>
              <a:cxn ang="0">
                <a:pos x="287792" y="189951"/>
              </a:cxn>
              <a:cxn ang="0">
                <a:pos x="302513" y="196059"/>
              </a:cxn>
              <a:cxn ang="0">
                <a:pos x="331988" y="202155"/>
              </a:cxn>
              <a:cxn ang="0">
                <a:pos x="354086" y="208263"/>
              </a:cxn>
              <a:cxn ang="0">
                <a:pos x="383804" y="214371"/>
              </a:cxn>
              <a:cxn ang="0">
                <a:pos x="420623" y="220480"/>
              </a:cxn>
              <a:cxn ang="0">
                <a:pos x="435376" y="220480"/>
              </a:cxn>
              <a:cxn ang="0">
                <a:pos x="509015" y="232693"/>
              </a:cxn>
              <a:cxn ang="0">
                <a:pos x="1955322" y="232693"/>
              </a:cxn>
              <a:cxn ang="0">
                <a:pos x="1992172" y="226585"/>
              </a:cxn>
              <a:cxn ang="0">
                <a:pos x="1232214" y="0"/>
              </a:cxn>
            </a:cxnLst>
            <a:rect l="0" t="0" r="r" b="b"/>
            <a:pathLst>
              <a:path w="1992629" h="281939">
                <a:moveTo>
                  <a:pt x="1394490" y="275651"/>
                </a:moveTo>
                <a:lnTo>
                  <a:pt x="1077254" y="275651"/>
                </a:lnTo>
                <a:lnTo>
                  <a:pt x="1121450" y="281760"/>
                </a:lnTo>
                <a:lnTo>
                  <a:pt x="1350294" y="281760"/>
                </a:lnTo>
                <a:lnTo>
                  <a:pt x="1394490" y="275651"/>
                </a:lnTo>
                <a:close/>
              </a:path>
              <a:path w="1992629" h="281939">
                <a:moveTo>
                  <a:pt x="1571579" y="269543"/>
                </a:moveTo>
                <a:lnTo>
                  <a:pt x="900257" y="269543"/>
                </a:lnTo>
                <a:lnTo>
                  <a:pt x="944453" y="275651"/>
                </a:lnTo>
                <a:lnTo>
                  <a:pt x="1527383" y="275651"/>
                </a:lnTo>
                <a:lnTo>
                  <a:pt x="1571579" y="269543"/>
                </a:lnTo>
                <a:close/>
              </a:path>
              <a:path w="1992629" h="281939">
                <a:moveTo>
                  <a:pt x="1674906" y="263435"/>
                </a:moveTo>
                <a:lnTo>
                  <a:pt x="789462" y="263435"/>
                </a:lnTo>
                <a:lnTo>
                  <a:pt x="833658" y="269543"/>
                </a:lnTo>
                <a:lnTo>
                  <a:pt x="1630710" y="269543"/>
                </a:lnTo>
                <a:lnTo>
                  <a:pt x="1674906" y="263435"/>
                </a:lnTo>
                <a:close/>
              </a:path>
              <a:path w="1992629" h="281939">
                <a:moveTo>
                  <a:pt x="1778050" y="251018"/>
                </a:moveTo>
                <a:lnTo>
                  <a:pt x="686318" y="251018"/>
                </a:lnTo>
                <a:lnTo>
                  <a:pt x="730514" y="257126"/>
                </a:lnTo>
                <a:lnTo>
                  <a:pt x="767333" y="263435"/>
                </a:lnTo>
                <a:lnTo>
                  <a:pt x="1697004" y="263435"/>
                </a:lnTo>
                <a:lnTo>
                  <a:pt x="1741200" y="257126"/>
                </a:lnTo>
                <a:lnTo>
                  <a:pt x="1778050" y="251018"/>
                </a:lnTo>
                <a:close/>
              </a:path>
              <a:path w="1992629" h="281939">
                <a:moveTo>
                  <a:pt x="1844649" y="244909"/>
                </a:moveTo>
                <a:lnTo>
                  <a:pt x="627125" y="244909"/>
                </a:lnTo>
                <a:lnTo>
                  <a:pt x="663945" y="251018"/>
                </a:lnTo>
                <a:lnTo>
                  <a:pt x="1800453" y="251018"/>
                </a:lnTo>
                <a:lnTo>
                  <a:pt x="1844649" y="244909"/>
                </a:lnTo>
                <a:close/>
              </a:path>
              <a:path w="1992629" h="281939">
                <a:moveTo>
                  <a:pt x="1940387" y="232693"/>
                </a:moveTo>
                <a:lnTo>
                  <a:pt x="531388" y="232693"/>
                </a:lnTo>
                <a:lnTo>
                  <a:pt x="605027" y="244909"/>
                </a:lnTo>
                <a:lnTo>
                  <a:pt x="1859371" y="244909"/>
                </a:lnTo>
                <a:lnTo>
                  <a:pt x="1903567" y="238801"/>
                </a:lnTo>
                <a:lnTo>
                  <a:pt x="1940387" y="232693"/>
                </a:lnTo>
                <a:close/>
              </a:path>
              <a:path w="1992629" h="281939">
                <a:moveTo>
                  <a:pt x="1232214" y="0"/>
                </a:moveTo>
                <a:lnTo>
                  <a:pt x="0" y="85712"/>
                </a:lnTo>
                <a:lnTo>
                  <a:pt x="22097" y="104034"/>
                </a:lnTo>
                <a:lnTo>
                  <a:pt x="44195" y="110346"/>
                </a:lnTo>
                <a:lnTo>
                  <a:pt x="73913" y="122563"/>
                </a:lnTo>
                <a:lnTo>
                  <a:pt x="88635" y="134776"/>
                </a:lnTo>
                <a:lnTo>
                  <a:pt x="103388" y="134776"/>
                </a:lnTo>
                <a:lnTo>
                  <a:pt x="125486" y="146992"/>
                </a:lnTo>
                <a:lnTo>
                  <a:pt x="147584" y="153101"/>
                </a:lnTo>
                <a:lnTo>
                  <a:pt x="162305" y="159209"/>
                </a:lnTo>
                <a:lnTo>
                  <a:pt x="184403" y="165317"/>
                </a:lnTo>
                <a:lnTo>
                  <a:pt x="214121" y="171425"/>
                </a:lnTo>
                <a:lnTo>
                  <a:pt x="228843" y="177521"/>
                </a:lnTo>
                <a:lnTo>
                  <a:pt x="287792" y="189951"/>
                </a:lnTo>
                <a:lnTo>
                  <a:pt x="302513" y="196059"/>
                </a:lnTo>
                <a:lnTo>
                  <a:pt x="331988" y="202155"/>
                </a:lnTo>
                <a:lnTo>
                  <a:pt x="354086" y="208263"/>
                </a:lnTo>
                <a:lnTo>
                  <a:pt x="383804" y="214371"/>
                </a:lnTo>
                <a:lnTo>
                  <a:pt x="420623" y="220480"/>
                </a:lnTo>
                <a:lnTo>
                  <a:pt x="435376" y="220480"/>
                </a:lnTo>
                <a:lnTo>
                  <a:pt x="509015" y="232693"/>
                </a:lnTo>
                <a:lnTo>
                  <a:pt x="1955322" y="232693"/>
                </a:lnTo>
                <a:lnTo>
                  <a:pt x="1992172" y="226585"/>
                </a:lnTo>
                <a:lnTo>
                  <a:pt x="1232214" y="0"/>
                </a:lnTo>
                <a:close/>
              </a:path>
            </a:pathLst>
          </a:custGeom>
          <a:solidFill>
            <a:srgbClr val="C277B6"/>
          </a:solidFill>
          <a:ln w="9525">
            <a:noFill/>
            <a:round/>
            <a:headEnd/>
            <a:tailEnd/>
          </a:ln>
        </p:spPr>
        <p:txBody>
          <a:bodyPr lIns="0" tIns="0" rIns="0" bIns="0"/>
          <a:lstStyle/>
          <a:p>
            <a:endParaRPr lang="it-IT"/>
          </a:p>
        </p:txBody>
      </p:sp>
      <p:sp>
        <p:nvSpPr>
          <p:cNvPr id="174253" name="object 174"/>
          <p:cNvSpPr>
            <a:spLocks/>
          </p:cNvSpPr>
          <p:nvPr/>
        </p:nvSpPr>
        <p:spPr bwMode="auto">
          <a:xfrm>
            <a:off x="6218238" y="5233988"/>
            <a:ext cx="1992312" cy="282575"/>
          </a:xfrm>
          <a:custGeom>
            <a:avLst/>
            <a:gdLst/>
            <a:ahLst/>
            <a:cxnLst>
              <a:cxn ang="0">
                <a:pos x="1992150" y="226587"/>
              </a:cxn>
              <a:cxn ang="0">
                <a:pos x="1955323" y="232696"/>
              </a:cxn>
              <a:cxn ang="0">
                <a:pos x="1940392" y="232696"/>
              </a:cxn>
              <a:cxn ang="0">
                <a:pos x="1903564" y="238803"/>
              </a:cxn>
              <a:cxn ang="0">
                <a:pos x="1859338" y="244913"/>
              </a:cxn>
              <a:cxn ang="0">
                <a:pos x="1844607" y="244913"/>
              </a:cxn>
              <a:cxn ang="0">
                <a:pos x="1800414" y="251019"/>
              </a:cxn>
              <a:cxn ang="0">
                <a:pos x="1778018" y="251019"/>
              </a:cxn>
              <a:cxn ang="0">
                <a:pos x="1741190" y="257126"/>
              </a:cxn>
              <a:cxn ang="0">
                <a:pos x="1696997" y="263437"/>
              </a:cxn>
              <a:cxn ang="0">
                <a:pos x="1674901" y="263437"/>
              </a:cxn>
              <a:cxn ang="0">
                <a:pos x="1630708" y="269546"/>
              </a:cxn>
              <a:cxn ang="0">
                <a:pos x="1571550" y="269546"/>
              </a:cxn>
              <a:cxn ang="0">
                <a:pos x="1527357" y="275653"/>
              </a:cxn>
              <a:cxn ang="0">
                <a:pos x="1394478" y="275653"/>
              </a:cxn>
              <a:cxn ang="0">
                <a:pos x="1350286" y="281762"/>
              </a:cxn>
              <a:cxn ang="0">
                <a:pos x="1121422" y="281762"/>
              </a:cxn>
              <a:cxn ang="0">
                <a:pos x="1077229" y="275653"/>
              </a:cxn>
              <a:cxn ang="0">
                <a:pos x="944416" y="275653"/>
              </a:cxn>
              <a:cxn ang="0">
                <a:pos x="900223" y="269546"/>
              </a:cxn>
              <a:cxn ang="0">
                <a:pos x="833634" y="269546"/>
              </a:cxn>
              <a:cxn ang="0">
                <a:pos x="789441" y="263437"/>
              </a:cxn>
              <a:cxn ang="0">
                <a:pos x="767345" y="263437"/>
              </a:cxn>
              <a:cxn ang="0">
                <a:pos x="730517" y="257126"/>
              </a:cxn>
              <a:cxn ang="0">
                <a:pos x="686291" y="251019"/>
              </a:cxn>
              <a:cxn ang="0">
                <a:pos x="663928" y="251019"/>
              </a:cxn>
              <a:cxn ang="0">
                <a:pos x="627133" y="244913"/>
              </a:cxn>
              <a:cxn ang="0">
                <a:pos x="605037" y="244913"/>
              </a:cxn>
              <a:cxn ang="0">
                <a:pos x="568209" y="238803"/>
              </a:cxn>
              <a:cxn ang="0">
                <a:pos x="531349" y="232696"/>
              </a:cxn>
              <a:cxn ang="0">
                <a:pos x="509019" y="232696"/>
              </a:cxn>
              <a:cxn ang="0">
                <a:pos x="472191" y="226587"/>
              </a:cxn>
              <a:cxn ang="0">
                <a:pos x="435364" y="220480"/>
              </a:cxn>
              <a:cxn ang="0">
                <a:pos x="420633" y="220480"/>
              </a:cxn>
              <a:cxn ang="0">
                <a:pos x="383772" y="214371"/>
              </a:cxn>
              <a:cxn ang="0">
                <a:pos x="354077" y="208264"/>
              </a:cxn>
              <a:cxn ang="0">
                <a:pos x="331980" y="202155"/>
              </a:cxn>
              <a:cxn ang="0">
                <a:pos x="302518" y="196059"/>
              </a:cxn>
              <a:cxn ang="0">
                <a:pos x="287754" y="189953"/>
              </a:cxn>
              <a:cxn ang="0">
                <a:pos x="258292" y="183630"/>
              </a:cxn>
              <a:cxn ang="0">
                <a:pos x="228830" y="177521"/>
              </a:cxn>
              <a:cxn ang="0">
                <a:pos x="214099" y="171425"/>
              </a:cxn>
              <a:cxn ang="0">
                <a:pos x="184404" y="165319"/>
              </a:cxn>
              <a:cxn ang="0">
                <a:pos x="162274" y="159209"/>
              </a:cxn>
              <a:cxn ang="0">
                <a:pos x="147576" y="153103"/>
              </a:cxn>
              <a:cxn ang="0">
                <a:pos x="125480" y="146993"/>
              </a:cxn>
              <a:cxn ang="0">
                <a:pos x="103350" y="134780"/>
              </a:cxn>
              <a:cxn ang="0">
                <a:pos x="88619" y="134780"/>
              </a:cxn>
              <a:cxn ang="0">
                <a:pos x="73888" y="122564"/>
              </a:cxn>
              <a:cxn ang="0">
                <a:pos x="59157" y="116454"/>
              </a:cxn>
              <a:cxn ang="0">
                <a:pos x="44192" y="110348"/>
              </a:cxn>
              <a:cxn ang="0">
                <a:pos x="22096" y="104037"/>
              </a:cxn>
              <a:cxn ang="0">
                <a:pos x="14730" y="97930"/>
              </a:cxn>
              <a:cxn ang="0">
                <a:pos x="0" y="85714"/>
              </a:cxn>
              <a:cxn ang="0">
                <a:pos x="1232204" y="0"/>
              </a:cxn>
              <a:cxn ang="0">
                <a:pos x="1992150" y="226587"/>
              </a:cxn>
            </a:cxnLst>
            <a:rect l="0" t="0" r="r" b="b"/>
            <a:pathLst>
              <a:path w="1992629" h="281939">
                <a:moveTo>
                  <a:pt x="1992150" y="226587"/>
                </a:moveTo>
                <a:lnTo>
                  <a:pt x="1955323" y="232696"/>
                </a:lnTo>
                <a:lnTo>
                  <a:pt x="1940392" y="232696"/>
                </a:lnTo>
                <a:lnTo>
                  <a:pt x="1903564" y="238803"/>
                </a:lnTo>
                <a:lnTo>
                  <a:pt x="1859338" y="244913"/>
                </a:lnTo>
                <a:lnTo>
                  <a:pt x="1844607" y="244913"/>
                </a:lnTo>
                <a:lnTo>
                  <a:pt x="1800414" y="251019"/>
                </a:lnTo>
                <a:lnTo>
                  <a:pt x="1778018" y="251019"/>
                </a:lnTo>
                <a:lnTo>
                  <a:pt x="1741190" y="257126"/>
                </a:lnTo>
                <a:lnTo>
                  <a:pt x="1696997" y="263437"/>
                </a:lnTo>
                <a:lnTo>
                  <a:pt x="1674901" y="263437"/>
                </a:lnTo>
                <a:lnTo>
                  <a:pt x="1630708" y="269546"/>
                </a:lnTo>
                <a:lnTo>
                  <a:pt x="1571550" y="269546"/>
                </a:lnTo>
                <a:lnTo>
                  <a:pt x="1527357" y="275653"/>
                </a:lnTo>
                <a:lnTo>
                  <a:pt x="1394478" y="275653"/>
                </a:lnTo>
                <a:lnTo>
                  <a:pt x="1350286" y="281762"/>
                </a:lnTo>
                <a:lnTo>
                  <a:pt x="1121422" y="281762"/>
                </a:lnTo>
                <a:lnTo>
                  <a:pt x="1077229" y="275653"/>
                </a:lnTo>
                <a:lnTo>
                  <a:pt x="944416" y="275653"/>
                </a:lnTo>
                <a:lnTo>
                  <a:pt x="900223" y="269546"/>
                </a:lnTo>
                <a:lnTo>
                  <a:pt x="833634" y="269546"/>
                </a:lnTo>
                <a:lnTo>
                  <a:pt x="789441" y="263437"/>
                </a:lnTo>
                <a:lnTo>
                  <a:pt x="767345" y="263437"/>
                </a:lnTo>
                <a:lnTo>
                  <a:pt x="730517" y="257126"/>
                </a:lnTo>
                <a:lnTo>
                  <a:pt x="686291" y="251019"/>
                </a:lnTo>
                <a:lnTo>
                  <a:pt x="663928" y="251019"/>
                </a:lnTo>
                <a:lnTo>
                  <a:pt x="627133" y="244913"/>
                </a:lnTo>
                <a:lnTo>
                  <a:pt x="605037" y="244913"/>
                </a:lnTo>
                <a:lnTo>
                  <a:pt x="568209" y="238803"/>
                </a:lnTo>
                <a:lnTo>
                  <a:pt x="531349" y="232696"/>
                </a:lnTo>
                <a:lnTo>
                  <a:pt x="509019" y="232696"/>
                </a:lnTo>
                <a:lnTo>
                  <a:pt x="472191" y="226587"/>
                </a:lnTo>
                <a:lnTo>
                  <a:pt x="435364" y="220480"/>
                </a:lnTo>
                <a:lnTo>
                  <a:pt x="420633" y="220480"/>
                </a:lnTo>
                <a:lnTo>
                  <a:pt x="383772" y="214371"/>
                </a:lnTo>
                <a:lnTo>
                  <a:pt x="354077" y="208264"/>
                </a:lnTo>
                <a:lnTo>
                  <a:pt x="331980" y="202155"/>
                </a:lnTo>
                <a:lnTo>
                  <a:pt x="302518" y="196059"/>
                </a:lnTo>
                <a:lnTo>
                  <a:pt x="287754" y="189953"/>
                </a:lnTo>
                <a:lnTo>
                  <a:pt x="258292" y="183630"/>
                </a:lnTo>
                <a:lnTo>
                  <a:pt x="228830" y="177521"/>
                </a:lnTo>
                <a:lnTo>
                  <a:pt x="214099" y="171425"/>
                </a:lnTo>
                <a:lnTo>
                  <a:pt x="184404" y="165319"/>
                </a:lnTo>
                <a:lnTo>
                  <a:pt x="162274" y="159209"/>
                </a:lnTo>
                <a:lnTo>
                  <a:pt x="147576" y="153103"/>
                </a:lnTo>
                <a:lnTo>
                  <a:pt x="125480" y="146993"/>
                </a:lnTo>
                <a:lnTo>
                  <a:pt x="103350" y="134780"/>
                </a:lnTo>
                <a:lnTo>
                  <a:pt x="88619" y="134780"/>
                </a:lnTo>
                <a:lnTo>
                  <a:pt x="73888" y="122564"/>
                </a:lnTo>
                <a:lnTo>
                  <a:pt x="59157" y="116454"/>
                </a:lnTo>
                <a:lnTo>
                  <a:pt x="44192" y="110348"/>
                </a:lnTo>
                <a:lnTo>
                  <a:pt x="22096" y="104037"/>
                </a:lnTo>
                <a:lnTo>
                  <a:pt x="14730" y="97930"/>
                </a:lnTo>
                <a:lnTo>
                  <a:pt x="0" y="85714"/>
                </a:lnTo>
                <a:lnTo>
                  <a:pt x="1232204" y="0"/>
                </a:lnTo>
                <a:lnTo>
                  <a:pt x="1992150" y="226587"/>
                </a:lnTo>
                <a:close/>
              </a:path>
            </a:pathLst>
          </a:custGeom>
          <a:noFill/>
          <a:ln w="6132">
            <a:solidFill>
              <a:srgbClr val="000000"/>
            </a:solidFill>
            <a:round/>
            <a:headEnd/>
            <a:tailEnd/>
          </a:ln>
        </p:spPr>
        <p:txBody>
          <a:bodyPr lIns="0" tIns="0" rIns="0" bIns="0"/>
          <a:lstStyle/>
          <a:p>
            <a:endParaRPr lang="it-IT"/>
          </a:p>
        </p:txBody>
      </p:sp>
      <p:sp>
        <p:nvSpPr>
          <p:cNvPr id="174254" name="object 175"/>
          <p:cNvSpPr>
            <a:spLocks noChangeArrowheads="1"/>
          </p:cNvSpPr>
          <p:nvPr/>
        </p:nvSpPr>
        <p:spPr bwMode="auto">
          <a:xfrm>
            <a:off x="5054600" y="2135188"/>
            <a:ext cx="3795713" cy="1173162"/>
          </a:xfrm>
          <a:prstGeom prst="rect">
            <a:avLst/>
          </a:prstGeom>
          <a:blipFill dpi="0" rotWithShape="1">
            <a:blip r:embed="rId6"/>
            <a:srcRect/>
            <a:stretch>
              <a:fillRect/>
            </a:stretch>
          </a:blipFill>
          <a:ln w="9525">
            <a:noFill/>
            <a:miter lim="800000"/>
            <a:headEnd/>
            <a:tailEnd/>
          </a:ln>
        </p:spPr>
        <p:txBody>
          <a:bodyPr lIns="0" tIns="0" rIns="0" bIns="0"/>
          <a:lstStyle/>
          <a:p>
            <a:endParaRPr lang="it-IT"/>
          </a:p>
        </p:txBody>
      </p:sp>
      <p:sp>
        <p:nvSpPr>
          <p:cNvPr id="174255" name="object 176"/>
          <p:cNvSpPr>
            <a:spLocks/>
          </p:cNvSpPr>
          <p:nvPr/>
        </p:nvSpPr>
        <p:spPr bwMode="auto">
          <a:xfrm>
            <a:off x="7308850" y="3932238"/>
            <a:ext cx="217488" cy="215900"/>
          </a:xfrm>
          <a:custGeom>
            <a:avLst/>
            <a:gdLst/>
            <a:ahLst/>
            <a:cxnLst>
              <a:cxn ang="0">
                <a:pos x="216407" y="0"/>
              </a:cxn>
              <a:cxn ang="0">
                <a:pos x="0" y="216407"/>
              </a:cxn>
            </a:cxnLst>
            <a:rect l="0" t="0" r="r" b="b"/>
            <a:pathLst>
              <a:path w="216534" h="216535">
                <a:moveTo>
                  <a:pt x="216407" y="0"/>
                </a:moveTo>
                <a:lnTo>
                  <a:pt x="0" y="216407"/>
                </a:lnTo>
              </a:path>
            </a:pathLst>
          </a:custGeom>
          <a:noFill/>
          <a:ln w="9143">
            <a:solidFill>
              <a:srgbClr val="000000"/>
            </a:solidFill>
            <a:round/>
            <a:headEnd/>
            <a:tailEnd/>
          </a:ln>
        </p:spPr>
        <p:txBody>
          <a:bodyPr lIns="0" tIns="0" rIns="0" bIns="0"/>
          <a:lstStyle/>
          <a:p>
            <a:endParaRPr lang="it-IT"/>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fontAlgn="auto">
              <a:spcAft>
                <a:spcPts val="0"/>
              </a:spcAft>
              <a:defRPr/>
            </a:pPr>
            <a:r>
              <a:rPr lang="it-IT" spc="-30" dirty="0"/>
              <a:t>FORMAZION</a:t>
            </a:r>
            <a:r>
              <a:rPr lang="it-IT" spc="-20" dirty="0"/>
              <a:t>E</a:t>
            </a:r>
            <a:r>
              <a:rPr lang="it-IT" spc="-15" dirty="0">
                <a:latin typeface="Times New Roman"/>
                <a:cs typeface="Times New Roman"/>
              </a:rPr>
              <a:t> </a:t>
            </a:r>
            <a:r>
              <a:rPr lang="it-IT" spc="-20" dirty="0"/>
              <a:t>DEI</a:t>
            </a:r>
            <a:r>
              <a:rPr lang="it-IT" spc="-10" dirty="0">
                <a:latin typeface="Times New Roman"/>
                <a:cs typeface="Times New Roman"/>
              </a:rPr>
              <a:t> </a:t>
            </a:r>
            <a:r>
              <a:rPr lang="it-IT" spc="-15" dirty="0"/>
              <a:t>LI</a:t>
            </a:r>
            <a:r>
              <a:rPr lang="it-IT" spc="-35" dirty="0"/>
              <a:t>P</a:t>
            </a:r>
            <a:r>
              <a:rPr lang="it-IT" spc="-20" dirty="0"/>
              <a:t>IDI</a:t>
            </a:r>
            <a:r>
              <a:rPr lang="it-IT" dirty="0">
                <a:latin typeface="Times New Roman"/>
                <a:cs typeface="Times New Roman"/>
              </a:rPr>
              <a:t> </a:t>
            </a:r>
            <a:r>
              <a:rPr lang="it-IT" spc="-30" dirty="0"/>
              <a:t>D</a:t>
            </a:r>
            <a:r>
              <a:rPr lang="it-IT" spc="-15" dirty="0"/>
              <a:t>I</a:t>
            </a:r>
            <a:r>
              <a:rPr lang="it-IT" spc="-30" dirty="0">
                <a:latin typeface="Times New Roman"/>
                <a:cs typeface="Times New Roman"/>
              </a:rPr>
              <a:t> </a:t>
            </a:r>
            <a:r>
              <a:rPr lang="it-IT" spc="-20" dirty="0"/>
              <a:t>BA</a:t>
            </a:r>
            <a:r>
              <a:rPr lang="it-IT" spc="-35" dirty="0"/>
              <a:t>R</a:t>
            </a:r>
            <a:r>
              <a:rPr lang="it-IT" spc="-25" dirty="0"/>
              <a:t>R</a:t>
            </a:r>
            <a:r>
              <a:rPr lang="it-IT" spc="-30" dirty="0"/>
              <a:t>I</a:t>
            </a:r>
            <a:r>
              <a:rPr lang="it-IT" spc="-25" dirty="0"/>
              <a:t>E</a:t>
            </a:r>
            <a:r>
              <a:rPr lang="it-IT" spc="-35" dirty="0"/>
              <a:t>R</a:t>
            </a:r>
            <a:r>
              <a:rPr lang="it-IT" spc="-25" dirty="0"/>
              <a:t>A</a:t>
            </a:r>
            <a:endParaRPr lang="it-IT" dirty="0"/>
          </a:p>
        </p:txBody>
      </p:sp>
      <p:sp>
        <p:nvSpPr>
          <p:cNvPr id="175106" name="Segnaposto contenuto 2"/>
          <p:cNvSpPr>
            <a:spLocks noGrp="1"/>
          </p:cNvSpPr>
          <p:nvPr>
            <p:ph idx="1"/>
          </p:nvPr>
        </p:nvSpPr>
        <p:spPr/>
        <p:txBody>
          <a:bodyPr/>
          <a:lstStyle/>
          <a:p>
            <a:endParaRPr lang="it-IT"/>
          </a:p>
        </p:txBody>
      </p:sp>
      <p:sp>
        <p:nvSpPr>
          <p:cNvPr id="175107" name="object 2"/>
          <p:cNvSpPr>
            <a:spLocks noChangeArrowheads="1"/>
          </p:cNvSpPr>
          <p:nvPr/>
        </p:nvSpPr>
        <p:spPr bwMode="auto">
          <a:xfrm>
            <a:off x="1500188" y="1797050"/>
            <a:ext cx="3924300" cy="4221163"/>
          </a:xfrm>
          <a:prstGeom prst="rect">
            <a:avLst/>
          </a:prstGeom>
          <a:blipFill dpi="0" rotWithShape="1">
            <a:blip r:embed="rId3"/>
            <a:srcRect/>
            <a:stretch>
              <a:fillRect/>
            </a:stretch>
          </a:blipFill>
          <a:ln w="9525">
            <a:noFill/>
            <a:miter lim="800000"/>
            <a:headEnd/>
            <a:tailEnd/>
          </a:ln>
        </p:spPr>
        <p:txBody>
          <a:bodyPr lIns="0" tIns="0" rIns="0" bIns="0"/>
          <a:lstStyle/>
          <a:p>
            <a:endParaRPr lang="it-IT"/>
          </a:p>
        </p:txBody>
      </p:sp>
      <p:sp>
        <p:nvSpPr>
          <p:cNvPr id="175108" name="object 3"/>
          <p:cNvSpPr>
            <a:spLocks noChangeArrowheads="1"/>
          </p:cNvSpPr>
          <p:nvPr/>
        </p:nvSpPr>
        <p:spPr bwMode="auto">
          <a:xfrm>
            <a:off x="1474788" y="1771650"/>
            <a:ext cx="3921125" cy="4219575"/>
          </a:xfrm>
          <a:prstGeom prst="rect">
            <a:avLst/>
          </a:prstGeom>
          <a:blipFill dpi="0" rotWithShape="1">
            <a:blip r:embed="rId4"/>
            <a:srcRect/>
            <a:stretch>
              <a:fillRect/>
            </a:stretch>
          </a:blipFill>
          <a:ln w="9525">
            <a:noFill/>
            <a:miter lim="800000"/>
            <a:headEnd/>
            <a:tailEnd/>
          </a:ln>
        </p:spPr>
        <p:txBody>
          <a:bodyPr lIns="0" tIns="0" rIns="0" bIns="0"/>
          <a:lstStyle/>
          <a:p>
            <a:endParaRPr lang="it-IT"/>
          </a:p>
        </p:txBody>
      </p:sp>
      <p:sp>
        <p:nvSpPr>
          <p:cNvPr id="7" name="object 5"/>
          <p:cNvSpPr txBox="1"/>
          <p:nvPr/>
        </p:nvSpPr>
        <p:spPr>
          <a:xfrm>
            <a:off x="5722938" y="1582738"/>
            <a:ext cx="1211262" cy="738187"/>
          </a:xfrm>
          <a:prstGeom prst="rect">
            <a:avLst/>
          </a:prstGeom>
        </p:spPr>
        <p:txBody>
          <a:bodyPr lIns="0" tIns="0" rIns="0" bIns="0">
            <a:spAutoFit/>
          </a:bodyPr>
          <a:lstStyle/>
          <a:p>
            <a:pPr marL="12700"/>
            <a:r>
              <a:rPr lang="it-IT" sz="2400">
                <a:solidFill>
                  <a:srgbClr val="5C697C"/>
                </a:solidFill>
              </a:rPr>
              <a:t>Strato</a:t>
            </a:r>
          </a:p>
          <a:p>
            <a:pPr marL="12700"/>
            <a:r>
              <a:rPr lang="it-IT" sz="2400">
                <a:solidFill>
                  <a:srgbClr val="5C697C"/>
                </a:solidFill>
              </a:rPr>
              <a:t>Corneo</a:t>
            </a:r>
          </a:p>
        </p:txBody>
      </p:sp>
      <p:sp>
        <p:nvSpPr>
          <p:cNvPr id="8" name="object 6"/>
          <p:cNvSpPr txBox="1"/>
          <p:nvPr/>
        </p:nvSpPr>
        <p:spPr>
          <a:xfrm>
            <a:off x="5794375" y="3584575"/>
            <a:ext cx="1428750" cy="738188"/>
          </a:xfrm>
          <a:prstGeom prst="rect">
            <a:avLst/>
          </a:prstGeom>
        </p:spPr>
        <p:txBody>
          <a:bodyPr lIns="0" tIns="0" rIns="0" bIns="0">
            <a:spAutoFit/>
          </a:bodyPr>
          <a:lstStyle/>
          <a:p>
            <a:pPr marL="12700"/>
            <a:r>
              <a:rPr lang="it-IT" sz="2400">
                <a:solidFill>
                  <a:srgbClr val="5C697C"/>
                </a:solidFill>
              </a:rPr>
              <a:t>Strato</a:t>
            </a:r>
            <a:r>
              <a:rPr lang="it-IT" sz="2400">
                <a:solidFill>
                  <a:srgbClr val="5C697C"/>
                </a:solidFill>
                <a:cs typeface="Times New Roman" pitchFamily="18" charset="0"/>
              </a:rPr>
              <a:t> </a:t>
            </a:r>
            <a:r>
              <a:rPr lang="it-IT" sz="2400">
                <a:solidFill>
                  <a:srgbClr val="5C697C"/>
                </a:solidFill>
              </a:rPr>
              <a:t>Granuloso</a:t>
            </a:r>
          </a:p>
        </p:txBody>
      </p:sp>
      <p:sp>
        <p:nvSpPr>
          <p:cNvPr id="175111" name="object 7"/>
          <p:cNvSpPr>
            <a:spLocks/>
          </p:cNvSpPr>
          <p:nvPr/>
        </p:nvSpPr>
        <p:spPr bwMode="auto">
          <a:xfrm>
            <a:off x="4641850" y="4549775"/>
            <a:ext cx="369888" cy="139700"/>
          </a:xfrm>
          <a:custGeom>
            <a:avLst/>
            <a:gdLst/>
            <a:ahLst/>
            <a:cxnLst>
              <a:cxn ang="0">
                <a:pos x="0" y="95880"/>
              </a:cxn>
              <a:cxn ang="0">
                <a:pos x="59557" y="70997"/>
              </a:cxn>
              <a:cxn ang="0">
                <a:pos x="176905" y="23109"/>
              </a:cxn>
              <a:cxn ang="0">
                <a:pos x="243077" y="5333"/>
              </a:cxn>
              <a:cxn ang="0">
                <a:pos x="299344" y="0"/>
              </a:cxn>
              <a:cxn ang="0">
                <a:pos x="337444" y="3560"/>
              </a:cxn>
              <a:cxn ang="0">
                <a:pos x="358901" y="19562"/>
              </a:cxn>
              <a:cxn ang="0">
                <a:pos x="368807" y="53208"/>
              </a:cxn>
              <a:cxn ang="0">
                <a:pos x="365516" y="78104"/>
              </a:cxn>
              <a:cxn ang="0">
                <a:pos x="352287" y="111764"/>
              </a:cxn>
              <a:cxn ang="0">
                <a:pos x="320801" y="124205"/>
              </a:cxn>
              <a:cxn ang="0">
                <a:pos x="271271" y="136647"/>
              </a:cxn>
              <a:cxn ang="0">
                <a:pos x="249692" y="140207"/>
              </a:cxn>
              <a:cxn ang="0">
                <a:pos x="234817" y="125979"/>
              </a:cxn>
              <a:cxn ang="0">
                <a:pos x="241432" y="113537"/>
              </a:cxn>
              <a:cxn ang="0">
                <a:pos x="254629" y="103001"/>
              </a:cxn>
              <a:cxn ang="0">
                <a:pos x="292729" y="99440"/>
              </a:cxn>
              <a:cxn ang="0">
                <a:pos x="315864" y="90546"/>
              </a:cxn>
              <a:cxn ang="0">
                <a:pos x="330707" y="74544"/>
              </a:cxn>
              <a:cxn ang="0">
                <a:pos x="332475" y="63876"/>
              </a:cxn>
              <a:cxn ang="0">
                <a:pos x="327416" y="47874"/>
              </a:cxn>
              <a:cxn ang="0">
                <a:pos x="315864" y="38993"/>
              </a:cxn>
              <a:cxn ang="0">
                <a:pos x="300989" y="32003"/>
              </a:cxn>
              <a:cxn ang="0">
                <a:pos x="269626" y="37206"/>
              </a:cxn>
              <a:cxn ang="0">
                <a:pos x="223265" y="44327"/>
              </a:cxn>
              <a:cxn ang="0">
                <a:pos x="153802" y="67436"/>
              </a:cxn>
              <a:cxn ang="0">
                <a:pos x="94244" y="95880"/>
              </a:cxn>
              <a:cxn ang="0">
                <a:pos x="0" y="138434"/>
              </a:cxn>
            </a:cxnLst>
            <a:rect l="0" t="0" r="r" b="b"/>
            <a:pathLst>
              <a:path w="368935" h="140335">
                <a:moveTo>
                  <a:pt x="0" y="95880"/>
                </a:moveTo>
                <a:lnTo>
                  <a:pt x="59557" y="70997"/>
                </a:lnTo>
                <a:lnTo>
                  <a:pt x="176905" y="23109"/>
                </a:lnTo>
                <a:lnTo>
                  <a:pt x="243077" y="5333"/>
                </a:lnTo>
                <a:lnTo>
                  <a:pt x="299344" y="0"/>
                </a:lnTo>
                <a:lnTo>
                  <a:pt x="337444" y="3560"/>
                </a:lnTo>
                <a:lnTo>
                  <a:pt x="358901" y="19562"/>
                </a:lnTo>
                <a:lnTo>
                  <a:pt x="368807" y="53208"/>
                </a:lnTo>
                <a:lnTo>
                  <a:pt x="365516" y="78104"/>
                </a:lnTo>
                <a:lnTo>
                  <a:pt x="352287" y="111764"/>
                </a:lnTo>
                <a:lnTo>
                  <a:pt x="320801" y="124205"/>
                </a:lnTo>
                <a:lnTo>
                  <a:pt x="271271" y="136647"/>
                </a:lnTo>
                <a:lnTo>
                  <a:pt x="249692" y="140207"/>
                </a:lnTo>
                <a:lnTo>
                  <a:pt x="234817" y="125979"/>
                </a:lnTo>
                <a:lnTo>
                  <a:pt x="241432" y="113537"/>
                </a:lnTo>
                <a:lnTo>
                  <a:pt x="254629" y="103001"/>
                </a:lnTo>
                <a:lnTo>
                  <a:pt x="292729" y="99440"/>
                </a:lnTo>
                <a:lnTo>
                  <a:pt x="315864" y="90546"/>
                </a:lnTo>
                <a:lnTo>
                  <a:pt x="330707" y="74544"/>
                </a:lnTo>
                <a:lnTo>
                  <a:pt x="332475" y="63876"/>
                </a:lnTo>
                <a:lnTo>
                  <a:pt x="327416" y="47874"/>
                </a:lnTo>
                <a:lnTo>
                  <a:pt x="315864" y="38993"/>
                </a:lnTo>
                <a:lnTo>
                  <a:pt x="300989" y="32003"/>
                </a:lnTo>
                <a:lnTo>
                  <a:pt x="269626" y="37206"/>
                </a:lnTo>
                <a:lnTo>
                  <a:pt x="223265" y="44327"/>
                </a:lnTo>
                <a:lnTo>
                  <a:pt x="153802" y="67436"/>
                </a:lnTo>
                <a:lnTo>
                  <a:pt x="94244" y="95880"/>
                </a:lnTo>
                <a:lnTo>
                  <a:pt x="0" y="138434"/>
                </a:lnTo>
              </a:path>
            </a:pathLst>
          </a:custGeom>
          <a:noFill/>
          <a:ln w="12191">
            <a:solidFill>
              <a:srgbClr val="000000"/>
            </a:solidFill>
            <a:round/>
            <a:headEnd/>
            <a:tailEnd/>
          </a:ln>
        </p:spPr>
        <p:txBody>
          <a:bodyPr lIns="0" tIns="0" rIns="0" bIns="0"/>
          <a:lstStyle/>
          <a:p>
            <a:endParaRPr lang="it-IT"/>
          </a:p>
        </p:txBody>
      </p:sp>
      <p:sp>
        <p:nvSpPr>
          <p:cNvPr id="175112" name="object 8"/>
          <p:cNvSpPr>
            <a:spLocks/>
          </p:cNvSpPr>
          <p:nvPr/>
        </p:nvSpPr>
        <p:spPr bwMode="auto">
          <a:xfrm>
            <a:off x="4244975" y="4643438"/>
            <a:ext cx="557213" cy="334962"/>
          </a:xfrm>
          <a:custGeom>
            <a:avLst/>
            <a:gdLst/>
            <a:ahLst/>
            <a:cxnLst>
              <a:cxn ang="0">
                <a:pos x="146822" y="139130"/>
              </a:cxn>
              <a:cxn ang="0">
                <a:pos x="21457" y="226379"/>
              </a:cxn>
              <a:cxn ang="0">
                <a:pos x="0" y="272742"/>
              </a:cxn>
              <a:cxn ang="0">
                <a:pos x="31363" y="322653"/>
              </a:cxn>
              <a:cxn ang="0">
                <a:pos x="99059" y="327987"/>
              </a:cxn>
              <a:cxn ang="0">
                <a:pos x="259079" y="229939"/>
              </a:cxn>
              <a:cxn ang="0">
                <a:pos x="470275" y="121223"/>
              </a:cxn>
              <a:cxn ang="0">
                <a:pos x="556138" y="67764"/>
              </a:cxn>
              <a:cxn ang="0">
                <a:pos x="549523" y="42868"/>
              </a:cxn>
              <a:cxn ang="0">
                <a:pos x="445526" y="80206"/>
              </a:cxn>
              <a:cxn ang="0">
                <a:pos x="254142" y="183588"/>
              </a:cxn>
              <a:cxn ang="0">
                <a:pos x="99059" y="274516"/>
              </a:cxn>
              <a:cxn ang="0">
                <a:pos x="49529" y="283410"/>
              </a:cxn>
              <a:cxn ang="0">
                <a:pos x="54498" y="245941"/>
              </a:cxn>
              <a:cxn ang="0">
                <a:pos x="146822" y="181802"/>
              </a:cxn>
              <a:cxn ang="0">
                <a:pos x="199661" y="146827"/>
              </a:cxn>
              <a:cxn ang="0">
                <a:pos x="220830" y="132707"/>
              </a:cxn>
              <a:cxn ang="0">
                <a:pos x="284662" y="90874"/>
              </a:cxn>
              <a:cxn ang="0">
                <a:pos x="302757" y="79313"/>
              </a:cxn>
              <a:cxn ang="0">
                <a:pos x="321575" y="69351"/>
              </a:cxn>
              <a:cxn ang="0">
                <a:pos x="337180" y="49884"/>
              </a:cxn>
              <a:cxn ang="0">
                <a:pos x="357185" y="30479"/>
              </a:cxn>
              <a:cxn ang="0">
                <a:pos x="313123" y="0"/>
              </a:cxn>
              <a:cxn ang="0">
                <a:pos x="291289" y="5643"/>
              </a:cxn>
              <a:cxn ang="0">
                <a:pos x="287326" y="29477"/>
              </a:cxn>
              <a:cxn ang="0">
                <a:pos x="306964" y="44642"/>
              </a:cxn>
              <a:cxn ang="0">
                <a:pos x="326463" y="27712"/>
              </a:cxn>
              <a:cxn ang="0">
                <a:pos x="345704" y="23187"/>
              </a:cxn>
              <a:cxn ang="0">
                <a:pos x="343296" y="32200"/>
              </a:cxn>
              <a:cxn ang="0">
                <a:pos x="329183" y="45535"/>
              </a:cxn>
              <a:cxn ang="0">
                <a:pos x="323484" y="53536"/>
              </a:cxn>
              <a:cxn ang="0">
                <a:pos x="310605" y="50579"/>
              </a:cxn>
              <a:cxn ang="0">
                <a:pos x="298703" y="46428"/>
              </a:cxn>
              <a:cxn ang="0">
                <a:pos x="288797" y="49095"/>
              </a:cxn>
              <a:cxn ang="0">
                <a:pos x="288126" y="72416"/>
              </a:cxn>
            </a:cxnLst>
            <a:rect l="0" t="0" r="r" b="b"/>
            <a:pathLst>
              <a:path w="558164" h="335279">
                <a:moveTo>
                  <a:pt x="255788" y="73098"/>
                </a:moveTo>
                <a:lnTo>
                  <a:pt x="146822" y="139130"/>
                </a:lnTo>
                <a:lnTo>
                  <a:pt x="61081" y="185362"/>
                </a:lnTo>
                <a:lnTo>
                  <a:pt x="21457" y="226379"/>
                </a:lnTo>
                <a:lnTo>
                  <a:pt x="0" y="258514"/>
                </a:lnTo>
                <a:lnTo>
                  <a:pt x="0" y="272742"/>
                </a:lnTo>
                <a:lnTo>
                  <a:pt x="4968" y="295852"/>
                </a:lnTo>
                <a:lnTo>
                  <a:pt x="31363" y="322653"/>
                </a:lnTo>
                <a:lnTo>
                  <a:pt x="61081" y="335095"/>
                </a:lnTo>
                <a:lnTo>
                  <a:pt x="99059" y="327987"/>
                </a:lnTo>
                <a:lnTo>
                  <a:pt x="161665" y="290518"/>
                </a:lnTo>
                <a:lnTo>
                  <a:pt x="259079" y="229939"/>
                </a:lnTo>
                <a:lnTo>
                  <a:pt x="369691" y="165800"/>
                </a:lnTo>
                <a:lnTo>
                  <a:pt x="470275" y="121223"/>
                </a:lnTo>
                <a:lnTo>
                  <a:pt x="542940" y="83885"/>
                </a:lnTo>
                <a:lnTo>
                  <a:pt x="556138" y="67764"/>
                </a:lnTo>
                <a:lnTo>
                  <a:pt x="557783" y="51762"/>
                </a:lnTo>
                <a:lnTo>
                  <a:pt x="549523" y="42868"/>
                </a:lnTo>
                <a:lnTo>
                  <a:pt x="519805" y="51762"/>
                </a:lnTo>
                <a:lnTo>
                  <a:pt x="445526" y="80206"/>
                </a:lnTo>
                <a:lnTo>
                  <a:pt x="339973" y="135451"/>
                </a:lnTo>
                <a:lnTo>
                  <a:pt x="254142" y="183588"/>
                </a:lnTo>
                <a:lnTo>
                  <a:pt x="163311" y="233499"/>
                </a:lnTo>
                <a:lnTo>
                  <a:pt x="99059" y="274516"/>
                </a:lnTo>
                <a:lnTo>
                  <a:pt x="67696" y="283410"/>
                </a:lnTo>
                <a:lnTo>
                  <a:pt x="49529" y="283410"/>
                </a:lnTo>
                <a:lnTo>
                  <a:pt x="46238" y="263848"/>
                </a:lnTo>
                <a:lnTo>
                  <a:pt x="54498" y="245941"/>
                </a:lnTo>
                <a:lnTo>
                  <a:pt x="85862" y="219271"/>
                </a:lnTo>
                <a:lnTo>
                  <a:pt x="146822" y="181802"/>
                </a:lnTo>
                <a:lnTo>
                  <a:pt x="157388" y="174882"/>
                </a:lnTo>
                <a:lnTo>
                  <a:pt x="199661" y="146827"/>
                </a:lnTo>
                <a:lnTo>
                  <a:pt x="210241" y="139767"/>
                </a:lnTo>
                <a:lnTo>
                  <a:pt x="220830" y="132707"/>
                </a:lnTo>
                <a:lnTo>
                  <a:pt x="252669" y="111621"/>
                </a:lnTo>
                <a:lnTo>
                  <a:pt x="284662" y="90874"/>
                </a:lnTo>
                <a:lnTo>
                  <a:pt x="295369" y="84078"/>
                </a:lnTo>
                <a:lnTo>
                  <a:pt x="302757" y="79313"/>
                </a:lnTo>
                <a:lnTo>
                  <a:pt x="311901" y="78432"/>
                </a:lnTo>
                <a:lnTo>
                  <a:pt x="321575" y="69351"/>
                </a:lnTo>
                <a:lnTo>
                  <a:pt x="329310" y="59371"/>
                </a:lnTo>
                <a:lnTo>
                  <a:pt x="337180" y="49884"/>
                </a:lnTo>
                <a:lnTo>
                  <a:pt x="347256" y="42282"/>
                </a:lnTo>
                <a:lnTo>
                  <a:pt x="357185" y="30479"/>
                </a:lnTo>
                <a:lnTo>
                  <a:pt x="326422" y="82"/>
                </a:lnTo>
                <a:lnTo>
                  <a:pt x="313123" y="0"/>
                </a:lnTo>
                <a:lnTo>
                  <a:pt x="301497" y="1630"/>
                </a:lnTo>
                <a:lnTo>
                  <a:pt x="291289" y="5643"/>
                </a:lnTo>
                <a:lnTo>
                  <a:pt x="286935" y="18170"/>
                </a:lnTo>
                <a:lnTo>
                  <a:pt x="287326" y="29477"/>
                </a:lnTo>
                <a:lnTo>
                  <a:pt x="296174" y="41975"/>
                </a:lnTo>
                <a:lnTo>
                  <a:pt x="306964" y="44642"/>
                </a:lnTo>
                <a:lnTo>
                  <a:pt x="316550" y="36087"/>
                </a:lnTo>
                <a:lnTo>
                  <a:pt x="326463" y="27712"/>
                </a:lnTo>
                <a:lnTo>
                  <a:pt x="338327" y="24068"/>
                </a:lnTo>
                <a:lnTo>
                  <a:pt x="345704" y="23187"/>
                </a:lnTo>
                <a:lnTo>
                  <a:pt x="344942" y="26866"/>
                </a:lnTo>
                <a:lnTo>
                  <a:pt x="343296" y="32200"/>
                </a:lnTo>
                <a:lnTo>
                  <a:pt x="333390" y="39308"/>
                </a:lnTo>
                <a:lnTo>
                  <a:pt x="329183" y="45535"/>
                </a:lnTo>
                <a:lnTo>
                  <a:pt x="329183" y="49095"/>
                </a:lnTo>
                <a:lnTo>
                  <a:pt x="323484" y="53536"/>
                </a:lnTo>
                <a:lnTo>
                  <a:pt x="314927" y="51857"/>
                </a:lnTo>
                <a:lnTo>
                  <a:pt x="310605" y="50579"/>
                </a:lnTo>
                <a:lnTo>
                  <a:pt x="301995" y="47309"/>
                </a:lnTo>
                <a:lnTo>
                  <a:pt x="298703" y="46428"/>
                </a:lnTo>
                <a:lnTo>
                  <a:pt x="289559" y="48202"/>
                </a:lnTo>
                <a:lnTo>
                  <a:pt x="288797" y="49095"/>
                </a:lnTo>
                <a:lnTo>
                  <a:pt x="285506" y="58870"/>
                </a:lnTo>
                <a:lnTo>
                  <a:pt x="288126" y="72416"/>
                </a:lnTo>
                <a:lnTo>
                  <a:pt x="295063" y="83556"/>
                </a:lnTo>
              </a:path>
            </a:pathLst>
          </a:custGeom>
          <a:noFill/>
          <a:ln w="12191">
            <a:solidFill>
              <a:srgbClr val="000000"/>
            </a:solidFill>
            <a:round/>
            <a:headEnd/>
            <a:tailEnd/>
          </a:ln>
        </p:spPr>
        <p:txBody>
          <a:bodyPr lIns="0" tIns="0" rIns="0" bIns="0"/>
          <a:lstStyle/>
          <a:p>
            <a:endParaRPr lang="it-IT"/>
          </a:p>
        </p:txBody>
      </p:sp>
      <p:sp>
        <p:nvSpPr>
          <p:cNvPr id="175113" name="object 9"/>
          <p:cNvSpPr>
            <a:spLocks/>
          </p:cNvSpPr>
          <p:nvPr/>
        </p:nvSpPr>
        <p:spPr bwMode="auto">
          <a:xfrm>
            <a:off x="4125913" y="4430713"/>
            <a:ext cx="668337" cy="392112"/>
          </a:xfrm>
          <a:custGeom>
            <a:avLst/>
            <a:gdLst/>
            <a:ahLst/>
            <a:cxnLst>
              <a:cxn ang="0">
                <a:pos x="381640" y="206501"/>
              </a:cxn>
              <a:cxn ang="0">
                <a:pos x="272552" y="270641"/>
              </a:cxn>
              <a:cxn ang="0">
                <a:pos x="152034" y="345435"/>
              </a:cxn>
              <a:cxn ang="0">
                <a:pos x="87508" y="384560"/>
              </a:cxn>
              <a:cxn ang="0">
                <a:pos x="67696" y="391667"/>
              </a:cxn>
              <a:cxn ang="0">
                <a:pos x="42915" y="389894"/>
              </a:cxn>
              <a:cxn ang="0">
                <a:pos x="26426" y="382773"/>
              </a:cxn>
              <a:cxn ang="0">
                <a:pos x="9905" y="364997"/>
              </a:cxn>
              <a:cxn ang="0">
                <a:pos x="3291" y="350769"/>
              </a:cxn>
              <a:cxn ang="0">
                <a:pos x="0" y="325754"/>
              </a:cxn>
              <a:cxn ang="0">
                <a:pos x="3291" y="293750"/>
              </a:cxn>
              <a:cxn ang="0">
                <a:pos x="80893" y="220730"/>
              </a:cxn>
              <a:cxn ang="0">
                <a:pos x="242834" y="122813"/>
              </a:cxn>
              <a:cxn ang="0">
                <a:pos x="416295" y="37337"/>
              </a:cxn>
              <a:cxn ang="0">
                <a:pos x="503803" y="0"/>
              </a:cxn>
              <a:cxn ang="0">
                <a:pos x="521969" y="1773"/>
              </a:cxn>
              <a:cxn ang="0">
                <a:pos x="530230" y="8894"/>
              </a:cxn>
              <a:cxn ang="0">
                <a:pos x="512063" y="37337"/>
              </a:cxn>
              <a:cxn ang="0">
                <a:pos x="391546" y="97916"/>
              </a:cxn>
              <a:cxn ang="0">
                <a:pos x="381640" y="113918"/>
              </a:cxn>
              <a:cxn ang="0">
                <a:pos x="388254" y="137028"/>
              </a:cxn>
              <a:cxn ang="0">
                <a:pos x="408066" y="145922"/>
              </a:cxn>
              <a:cxn ang="0">
                <a:pos x="439430" y="138815"/>
              </a:cxn>
              <a:cxn ang="0">
                <a:pos x="578236" y="69473"/>
              </a:cxn>
              <a:cxn ang="0">
                <a:pos x="616214" y="67686"/>
              </a:cxn>
              <a:cxn ang="0">
                <a:pos x="664098" y="49910"/>
              </a:cxn>
              <a:cxn ang="0">
                <a:pos x="669035" y="73020"/>
              </a:cxn>
              <a:cxn ang="0">
                <a:pos x="662421" y="81914"/>
              </a:cxn>
              <a:cxn ang="0">
                <a:pos x="598048" y="113918"/>
              </a:cxn>
              <a:cxn ang="0">
                <a:pos x="441076" y="183392"/>
              </a:cxn>
            </a:cxnLst>
            <a:rect l="0" t="0" r="r" b="b"/>
            <a:pathLst>
              <a:path w="669289" h="391795">
                <a:moveTo>
                  <a:pt x="381640" y="206501"/>
                </a:moveTo>
                <a:lnTo>
                  <a:pt x="272552" y="270641"/>
                </a:lnTo>
                <a:lnTo>
                  <a:pt x="152034" y="345435"/>
                </a:lnTo>
                <a:lnTo>
                  <a:pt x="87508" y="384560"/>
                </a:lnTo>
                <a:lnTo>
                  <a:pt x="67696" y="391667"/>
                </a:lnTo>
                <a:lnTo>
                  <a:pt x="42915" y="389894"/>
                </a:lnTo>
                <a:lnTo>
                  <a:pt x="26426" y="382773"/>
                </a:lnTo>
                <a:lnTo>
                  <a:pt x="9905" y="364997"/>
                </a:lnTo>
                <a:lnTo>
                  <a:pt x="3291" y="350769"/>
                </a:lnTo>
                <a:lnTo>
                  <a:pt x="0" y="325754"/>
                </a:lnTo>
                <a:lnTo>
                  <a:pt x="3291" y="293750"/>
                </a:lnTo>
                <a:lnTo>
                  <a:pt x="80893" y="220730"/>
                </a:lnTo>
                <a:lnTo>
                  <a:pt x="242834" y="122813"/>
                </a:lnTo>
                <a:lnTo>
                  <a:pt x="416295" y="37337"/>
                </a:lnTo>
                <a:lnTo>
                  <a:pt x="503803" y="0"/>
                </a:lnTo>
                <a:lnTo>
                  <a:pt x="521969" y="1773"/>
                </a:lnTo>
                <a:lnTo>
                  <a:pt x="530230" y="8894"/>
                </a:lnTo>
                <a:lnTo>
                  <a:pt x="512063" y="37337"/>
                </a:lnTo>
                <a:lnTo>
                  <a:pt x="391546" y="97916"/>
                </a:lnTo>
                <a:lnTo>
                  <a:pt x="381640" y="113918"/>
                </a:lnTo>
                <a:lnTo>
                  <a:pt x="388254" y="137028"/>
                </a:lnTo>
                <a:lnTo>
                  <a:pt x="408066" y="145922"/>
                </a:lnTo>
                <a:lnTo>
                  <a:pt x="439430" y="138815"/>
                </a:lnTo>
                <a:lnTo>
                  <a:pt x="578236" y="69473"/>
                </a:lnTo>
                <a:lnTo>
                  <a:pt x="616214" y="67686"/>
                </a:lnTo>
                <a:lnTo>
                  <a:pt x="664098" y="49910"/>
                </a:lnTo>
                <a:lnTo>
                  <a:pt x="669035" y="73020"/>
                </a:lnTo>
                <a:lnTo>
                  <a:pt x="662421" y="81914"/>
                </a:lnTo>
                <a:lnTo>
                  <a:pt x="598048" y="113918"/>
                </a:lnTo>
                <a:lnTo>
                  <a:pt x="441076" y="183392"/>
                </a:lnTo>
              </a:path>
            </a:pathLst>
          </a:custGeom>
          <a:noFill/>
          <a:ln w="12191">
            <a:solidFill>
              <a:srgbClr val="000000"/>
            </a:solidFill>
            <a:round/>
            <a:headEnd/>
            <a:tailEnd/>
          </a:ln>
        </p:spPr>
        <p:txBody>
          <a:bodyPr lIns="0" tIns="0" rIns="0" bIns="0"/>
          <a:lstStyle/>
          <a:p>
            <a:endParaRPr lang="it-IT"/>
          </a:p>
        </p:txBody>
      </p:sp>
      <p:sp>
        <p:nvSpPr>
          <p:cNvPr id="175114" name="object 10"/>
          <p:cNvSpPr>
            <a:spLocks/>
          </p:cNvSpPr>
          <p:nvPr/>
        </p:nvSpPr>
        <p:spPr bwMode="auto">
          <a:xfrm>
            <a:off x="4719638" y="4337050"/>
            <a:ext cx="258762" cy="147638"/>
          </a:xfrm>
          <a:custGeom>
            <a:avLst/>
            <a:gdLst/>
            <a:ahLst/>
            <a:cxnLst>
              <a:cxn ang="0">
                <a:pos x="143652" y="137409"/>
              </a:cxn>
              <a:cxn ang="0">
                <a:pos x="160141" y="146303"/>
              </a:cxn>
              <a:cxn ang="0">
                <a:pos x="188213" y="146303"/>
              </a:cxn>
              <a:cxn ang="0">
                <a:pos x="224546" y="135635"/>
              </a:cxn>
              <a:cxn ang="0">
                <a:pos x="247649" y="112394"/>
              </a:cxn>
              <a:cxn ang="0">
                <a:pos x="257555" y="69591"/>
              </a:cxn>
              <a:cxn ang="0">
                <a:pos x="254264" y="39242"/>
              </a:cxn>
              <a:cxn ang="0">
                <a:pos x="241035" y="16001"/>
              </a:cxn>
              <a:cxn ang="0">
                <a:pos x="226192" y="3560"/>
              </a:cxn>
              <a:cxn ang="0">
                <a:pos x="198119" y="0"/>
              </a:cxn>
              <a:cxn ang="0">
                <a:pos x="163464" y="0"/>
              </a:cxn>
              <a:cxn ang="0">
                <a:pos x="74310" y="23240"/>
              </a:cxn>
              <a:cxn ang="0">
                <a:pos x="33009" y="35682"/>
              </a:cxn>
              <a:cxn ang="0">
                <a:pos x="0" y="66044"/>
              </a:cxn>
              <a:cxn ang="0">
                <a:pos x="9905" y="89153"/>
              </a:cxn>
              <a:cxn ang="0">
                <a:pos x="33009" y="82046"/>
              </a:cxn>
              <a:cxn ang="0">
                <a:pos x="69341" y="66044"/>
              </a:cxn>
              <a:cxn ang="0">
                <a:pos x="150235" y="42803"/>
              </a:cxn>
              <a:cxn ang="0">
                <a:pos x="189859" y="35682"/>
              </a:cxn>
              <a:cxn ang="0">
                <a:pos x="208025" y="42803"/>
              </a:cxn>
              <a:cxn ang="0">
                <a:pos x="221223" y="55376"/>
              </a:cxn>
              <a:cxn ang="0">
                <a:pos x="222900" y="74925"/>
              </a:cxn>
              <a:cxn ang="0">
                <a:pos x="216286" y="89153"/>
              </a:cxn>
              <a:cxn ang="0">
                <a:pos x="206380" y="103500"/>
              </a:cxn>
              <a:cxn ang="0">
                <a:pos x="184922" y="105287"/>
              </a:cxn>
              <a:cxn ang="0">
                <a:pos x="158495" y="112394"/>
              </a:cxn>
              <a:cxn ang="0">
                <a:pos x="143652" y="137409"/>
              </a:cxn>
            </a:cxnLst>
            <a:rect l="0" t="0" r="r" b="b"/>
            <a:pathLst>
              <a:path w="257810" h="146685">
                <a:moveTo>
                  <a:pt x="143652" y="137409"/>
                </a:moveTo>
                <a:lnTo>
                  <a:pt x="160141" y="146303"/>
                </a:lnTo>
                <a:lnTo>
                  <a:pt x="188213" y="146303"/>
                </a:lnTo>
                <a:lnTo>
                  <a:pt x="224546" y="135635"/>
                </a:lnTo>
                <a:lnTo>
                  <a:pt x="247649" y="112394"/>
                </a:lnTo>
                <a:lnTo>
                  <a:pt x="257555" y="69591"/>
                </a:lnTo>
                <a:lnTo>
                  <a:pt x="254264" y="39242"/>
                </a:lnTo>
                <a:lnTo>
                  <a:pt x="241035" y="16001"/>
                </a:lnTo>
                <a:lnTo>
                  <a:pt x="226192" y="3560"/>
                </a:lnTo>
                <a:lnTo>
                  <a:pt x="198119" y="0"/>
                </a:lnTo>
                <a:lnTo>
                  <a:pt x="163464" y="0"/>
                </a:lnTo>
                <a:lnTo>
                  <a:pt x="74310" y="23240"/>
                </a:lnTo>
                <a:lnTo>
                  <a:pt x="33009" y="35682"/>
                </a:lnTo>
                <a:lnTo>
                  <a:pt x="0" y="66044"/>
                </a:lnTo>
                <a:lnTo>
                  <a:pt x="9905" y="89153"/>
                </a:lnTo>
                <a:lnTo>
                  <a:pt x="33009" y="82046"/>
                </a:lnTo>
                <a:lnTo>
                  <a:pt x="69341" y="66044"/>
                </a:lnTo>
                <a:lnTo>
                  <a:pt x="150235" y="42803"/>
                </a:lnTo>
                <a:lnTo>
                  <a:pt x="189859" y="35682"/>
                </a:lnTo>
                <a:lnTo>
                  <a:pt x="208025" y="42803"/>
                </a:lnTo>
                <a:lnTo>
                  <a:pt x="221223" y="55376"/>
                </a:lnTo>
                <a:lnTo>
                  <a:pt x="222900" y="74925"/>
                </a:lnTo>
                <a:lnTo>
                  <a:pt x="216286" y="89153"/>
                </a:lnTo>
                <a:lnTo>
                  <a:pt x="206380" y="103500"/>
                </a:lnTo>
                <a:lnTo>
                  <a:pt x="184922" y="105287"/>
                </a:lnTo>
                <a:lnTo>
                  <a:pt x="158495" y="112394"/>
                </a:lnTo>
                <a:lnTo>
                  <a:pt x="143652" y="137409"/>
                </a:lnTo>
                <a:close/>
              </a:path>
            </a:pathLst>
          </a:custGeom>
          <a:noFill/>
          <a:ln w="12191">
            <a:solidFill>
              <a:srgbClr val="000000"/>
            </a:solidFill>
            <a:round/>
            <a:headEnd/>
            <a:tailEnd/>
          </a:ln>
        </p:spPr>
        <p:txBody>
          <a:bodyPr lIns="0" tIns="0" rIns="0" bIns="0"/>
          <a:lstStyle/>
          <a:p>
            <a:endParaRPr lang="it-IT"/>
          </a:p>
        </p:txBody>
      </p:sp>
      <p:sp>
        <p:nvSpPr>
          <p:cNvPr id="175115" name="object 11"/>
          <p:cNvSpPr>
            <a:spLocks/>
          </p:cNvSpPr>
          <p:nvPr/>
        </p:nvSpPr>
        <p:spPr bwMode="auto">
          <a:xfrm>
            <a:off x="4157663" y="4557713"/>
            <a:ext cx="312737" cy="220662"/>
          </a:xfrm>
          <a:custGeom>
            <a:avLst/>
            <a:gdLst/>
            <a:ahLst/>
            <a:cxnLst>
              <a:cxn ang="0">
                <a:pos x="44592" y="216788"/>
              </a:cxn>
              <a:cxn ang="0">
                <a:pos x="86746" y="189987"/>
              </a:cxn>
              <a:cxn ang="0">
                <a:pos x="188457" y="125729"/>
              </a:cxn>
              <a:cxn ang="0">
                <a:pos x="295015" y="72258"/>
              </a:cxn>
              <a:cxn ang="0">
                <a:pos x="312419" y="40136"/>
              </a:cxn>
              <a:cxn ang="0">
                <a:pos x="312419" y="16001"/>
              </a:cxn>
              <a:cxn ang="0">
                <a:pos x="299984" y="0"/>
              </a:cxn>
              <a:cxn ang="0">
                <a:pos x="272795" y="5333"/>
              </a:cxn>
              <a:cxn ang="0">
                <a:pos x="245485" y="18800"/>
              </a:cxn>
              <a:cxn ang="0">
                <a:pos x="12435" y="155198"/>
              </a:cxn>
              <a:cxn ang="0">
                <a:pos x="0" y="184653"/>
              </a:cxn>
              <a:cxn ang="0">
                <a:pos x="4968" y="208787"/>
              </a:cxn>
              <a:cxn ang="0">
                <a:pos x="22341" y="219455"/>
              </a:cxn>
              <a:cxn ang="0">
                <a:pos x="44592" y="216788"/>
              </a:cxn>
            </a:cxnLst>
            <a:rect l="0" t="0" r="r" b="b"/>
            <a:pathLst>
              <a:path w="312420" h="219710">
                <a:moveTo>
                  <a:pt x="44592" y="216788"/>
                </a:moveTo>
                <a:lnTo>
                  <a:pt x="86746" y="189987"/>
                </a:lnTo>
                <a:lnTo>
                  <a:pt x="188457" y="125729"/>
                </a:lnTo>
                <a:lnTo>
                  <a:pt x="295015" y="72258"/>
                </a:lnTo>
                <a:lnTo>
                  <a:pt x="312419" y="40136"/>
                </a:lnTo>
                <a:lnTo>
                  <a:pt x="312419" y="16001"/>
                </a:lnTo>
                <a:lnTo>
                  <a:pt x="299984" y="0"/>
                </a:lnTo>
                <a:lnTo>
                  <a:pt x="272795" y="5333"/>
                </a:lnTo>
                <a:lnTo>
                  <a:pt x="245485" y="18800"/>
                </a:lnTo>
                <a:lnTo>
                  <a:pt x="12435" y="155198"/>
                </a:lnTo>
                <a:lnTo>
                  <a:pt x="0" y="184653"/>
                </a:lnTo>
                <a:lnTo>
                  <a:pt x="4968" y="208787"/>
                </a:lnTo>
                <a:lnTo>
                  <a:pt x="22341" y="219455"/>
                </a:lnTo>
                <a:lnTo>
                  <a:pt x="44592" y="216788"/>
                </a:lnTo>
                <a:close/>
              </a:path>
            </a:pathLst>
          </a:custGeom>
          <a:noFill/>
          <a:ln w="12191">
            <a:solidFill>
              <a:srgbClr val="000000"/>
            </a:solidFill>
            <a:round/>
            <a:headEnd/>
            <a:tailEnd/>
          </a:ln>
        </p:spPr>
        <p:txBody>
          <a:bodyPr lIns="0" tIns="0" rIns="0" bIns="0"/>
          <a:lstStyle/>
          <a:p>
            <a:endParaRPr lang="it-IT"/>
          </a:p>
        </p:txBody>
      </p:sp>
      <p:sp>
        <p:nvSpPr>
          <p:cNvPr id="175116" name="object 12"/>
          <p:cNvSpPr>
            <a:spLocks/>
          </p:cNvSpPr>
          <p:nvPr/>
        </p:nvSpPr>
        <p:spPr bwMode="auto">
          <a:xfrm>
            <a:off x="2336800" y="3476625"/>
            <a:ext cx="552450" cy="157163"/>
          </a:xfrm>
          <a:custGeom>
            <a:avLst/>
            <a:gdLst/>
            <a:ahLst/>
            <a:cxnLst>
              <a:cxn ang="0">
                <a:pos x="553211" y="0"/>
              </a:cxn>
              <a:cxn ang="0">
                <a:pos x="371225" y="0"/>
              </a:cxn>
              <a:cxn ang="0">
                <a:pos x="314075" y="14234"/>
              </a:cxn>
              <a:cxn ang="0">
                <a:pos x="239136" y="32125"/>
              </a:cxn>
              <a:cxn ang="0">
                <a:pos x="132075" y="71384"/>
              </a:cxn>
              <a:cxn ang="0">
                <a:pos x="0" y="128381"/>
              </a:cxn>
              <a:cxn ang="0">
                <a:pos x="3560" y="156971"/>
              </a:cxn>
              <a:cxn ang="0">
                <a:pos x="160650" y="89153"/>
              </a:cxn>
              <a:cxn ang="0">
                <a:pos x="256925" y="49895"/>
              </a:cxn>
              <a:cxn ang="0">
                <a:pos x="324743" y="35692"/>
              </a:cxn>
              <a:cxn ang="0">
                <a:pos x="553211" y="35692"/>
              </a:cxn>
              <a:cxn ang="0">
                <a:pos x="553211" y="0"/>
              </a:cxn>
            </a:cxnLst>
            <a:rect l="0" t="0" r="r" b="b"/>
            <a:pathLst>
              <a:path w="553719" h="157479">
                <a:moveTo>
                  <a:pt x="553211" y="0"/>
                </a:moveTo>
                <a:lnTo>
                  <a:pt x="371225" y="0"/>
                </a:lnTo>
                <a:lnTo>
                  <a:pt x="314075" y="14234"/>
                </a:lnTo>
                <a:lnTo>
                  <a:pt x="239136" y="32125"/>
                </a:lnTo>
                <a:lnTo>
                  <a:pt x="132075" y="71384"/>
                </a:lnTo>
                <a:lnTo>
                  <a:pt x="0" y="128381"/>
                </a:lnTo>
                <a:lnTo>
                  <a:pt x="3560" y="156971"/>
                </a:lnTo>
                <a:lnTo>
                  <a:pt x="160650" y="89153"/>
                </a:lnTo>
                <a:lnTo>
                  <a:pt x="256925" y="49895"/>
                </a:lnTo>
                <a:lnTo>
                  <a:pt x="324743" y="35692"/>
                </a:lnTo>
                <a:lnTo>
                  <a:pt x="553211" y="35692"/>
                </a:lnTo>
                <a:lnTo>
                  <a:pt x="553211" y="0"/>
                </a:lnTo>
                <a:close/>
              </a:path>
            </a:pathLst>
          </a:custGeom>
          <a:solidFill>
            <a:srgbClr val="1CACE4"/>
          </a:solidFill>
          <a:ln w="9525">
            <a:noFill/>
            <a:round/>
            <a:headEnd/>
            <a:tailEnd/>
          </a:ln>
        </p:spPr>
        <p:txBody>
          <a:bodyPr lIns="0" tIns="0" rIns="0" bIns="0"/>
          <a:lstStyle/>
          <a:p>
            <a:endParaRPr lang="it-IT"/>
          </a:p>
        </p:txBody>
      </p:sp>
      <p:sp>
        <p:nvSpPr>
          <p:cNvPr id="175117" name="object 13"/>
          <p:cNvSpPr>
            <a:spLocks/>
          </p:cNvSpPr>
          <p:nvPr/>
        </p:nvSpPr>
        <p:spPr bwMode="auto">
          <a:xfrm>
            <a:off x="2336800" y="3476625"/>
            <a:ext cx="552450" cy="157163"/>
          </a:xfrm>
          <a:custGeom>
            <a:avLst/>
            <a:gdLst/>
            <a:ahLst/>
            <a:cxnLst>
              <a:cxn ang="0">
                <a:pos x="3560" y="156971"/>
              </a:cxn>
              <a:cxn ang="0">
                <a:pos x="60710" y="131947"/>
              </a:cxn>
              <a:cxn ang="0">
                <a:pos x="160650" y="89153"/>
              </a:cxn>
              <a:cxn ang="0">
                <a:pos x="256925" y="49895"/>
              </a:cxn>
              <a:cxn ang="0">
                <a:pos x="324743" y="35692"/>
              </a:cxn>
              <a:cxn ang="0">
                <a:pos x="553211" y="35692"/>
              </a:cxn>
              <a:cxn ang="0">
                <a:pos x="553211" y="0"/>
              </a:cxn>
              <a:cxn ang="0">
                <a:pos x="371225" y="0"/>
              </a:cxn>
              <a:cxn ang="0">
                <a:pos x="314075" y="14234"/>
              </a:cxn>
              <a:cxn ang="0">
                <a:pos x="239136" y="32125"/>
              </a:cxn>
              <a:cxn ang="0">
                <a:pos x="132075" y="71384"/>
              </a:cxn>
              <a:cxn ang="0">
                <a:pos x="0" y="128381"/>
              </a:cxn>
              <a:cxn ang="0">
                <a:pos x="3560" y="156971"/>
              </a:cxn>
            </a:cxnLst>
            <a:rect l="0" t="0" r="r" b="b"/>
            <a:pathLst>
              <a:path w="553719" h="157479">
                <a:moveTo>
                  <a:pt x="3560" y="156971"/>
                </a:moveTo>
                <a:lnTo>
                  <a:pt x="60710" y="131947"/>
                </a:lnTo>
                <a:lnTo>
                  <a:pt x="160650" y="89153"/>
                </a:lnTo>
                <a:lnTo>
                  <a:pt x="256925" y="49895"/>
                </a:lnTo>
                <a:lnTo>
                  <a:pt x="324743" y="35692"/>
                </a:lnTo>
                <a:lnTo>
                  <a:pt x="553211" y="35692"/>
                </a:lnTo>
                <a:lnTo>
                  <a:pt x="553211" y="0"/>
                </a:lnTo>
                <a:lnTo>
                  <a:pt x="371225" y="0"/>
                </a:lnTo>
                <a:lnTo>
                  <a:pt x="314075" y="14234"/>
                </a:lnTo>
                <a:lnTo>
                  <a:pt x="239136" y="32125"/>
                </a:lnTo>
                <a:lnTo>
                  <a:pt x="132075" y="71384"/>
                </a:lnTo>
                <a:lnTo>
                  <a:pt x="0" y="128381"/>
                </a:lnTo>
                <a:lnTo>
                  <a:pt x="3560" y="156971"/>
                </a:lnTo>
                <a:close/>
              </a:path>
            </a:pathLst>
          </a:custGeom>
          <a:noFill/>
          <a:ln w="12191">
            <a:solidFill>
              <a:srgbClr val="1CACE4"/>
            </a:solidFill>
            <a:round/>
            <a:headEnd/>
            <a:tailEnd/>
          </a:ln>
        </p:spPr>
        <p:txBody>
          <a:bodyPr lIns="0" tIns="0" rIns="0" bIns="0"/>
          <a:lstStyle/>
          <a:p>
            <a:endParaRPr lang="it-IT"/>
          </a:p>
        </p:txBody>
      </p:sp>
      <p:sp>
        <p:nvSpPr>
          <p:cNvPr id="175118" name="object 14"/>
          <p:cNvSpPr>
            <a:spLocks/>
          </p:cNvSpPr>
          <p:nvPr/>
        </p:nvSpPr>
        <p:spPr bwMode="auto">
          <a:xfrm>
            <a:off x="2935288" y="3468688"/>
            <a:ext cx="1785937" cy="153987"/>
          </a:xfrm>
          <a:custGeom>
            <a:avLst/>
            <a:gdLst/>
            <a:ahLst/>
            <a:cxnLst>
              <a:cxn ang="0">
                <a:pos x="1786127" y="0"/>
              </a:cxn>
              <a:cxn ang="0">
                <a:pos x="403616" y="17891"/>
              </a:cxn>
              <a:cxn ang="0">
                <a:pos x="278648" y="39380"/>
              </a:cxn>
              <a:cxn ang="0">
                <a:pos x="164348" y="68061"/>
              </a:cxn>
              <a:cxn ang="0">
                <a:pos x="82164" y="96652"/>
              </a:cxn>
              <a:cxn ang="0">
                <a:pos x="0" y="128899"/>
              </a:cxn>
              <a:cxn ang="0">
                <a:pos x="7107" y="153923"/>
              </a:cxn>
              <a:cxn ang="0">
                <a:pos x="35682" y="146822"/>
              </a:cxn>
              <a:cxn ang="0">
                <a:pos x="82164" y="125333"/>
              </a:cxn>
              <a:cxn ang="0">
                <a:pos x="160781" y="96652"/>
              </a:cxn>
              <a:cxn ang="0">
                <a:pos x="235701" y="75194"/>
              </a:cxn>
              <a:cxn ang="0">
                <a:pos x="307207" y="60838"/>
              </a:cxn>
              <a:cxn ang="0">
                <a:pos x="450098" y="46481"/>
              </a:cxn>
              <a:cxn ang="0">
                <a:pos x="891626" y="46481"/>
              </a:cxn>
              <a:cxn ang="0">
                <a:pos x="939545" y="42915"/>
              </a:cxn>
              <a:cxn ang="0">
                <a:pos x="1786127" y="42915"/>
              </a:cxn>
              <a:cxn ang="0">
                <a:pos x="1786127" y="0"/>
              </a:cxn>
              <a:cxn ang="0">
                <a:pos x="891626" y="46481"/>
              </a:cxn>
              <a:cxn ang="0">
                <a:pos x="450098" y="46481"/>
              </a:cxn>
              <a:cxn ang="0">
                <a:pos x="225033" y="100187"/>
              </a:cxn>
              <a:cxn ang="0">
                <a:pos x="171449" y="114543"/>
              </a:cxn>
              <a:cxn ang="0">
                <a:pos x="171449" y="139567"/>
              </a:cxn>
              <a:cxn ang="0">
                <a:pos x="200040" y="136001"/>
              </a:cxn>
              <a:cxn ang="0">
                <a:pos x="264292" y="111008"/>
              </a:cxn>
              <a:cxn ang="0">
                <a:pos x="360822" y="93085"/>
              </a:cxn>
              <a:cxn ang="0">
                <a:pos x="550163" y="64373"/>
              </a:cxn>
              <a:cxn ang="0">
                <a:pos x="639439" y="64373"/>
              </a:cxn>
              <a:cxn ang="0">
                <a:pos x="891626" y="46481"/>
              </a:cxn>
              <a:cxn ang="0">
                <a:pos x="1786127" y="42915"/>
              </a:cxn>
              <a:cxn ang="0">
                <a:pos x="939545" y="42915"/>
              </a:cxn>
              <a:cxn ang="0">
                <a:pos x="1200271" y="46481"/>
              </a:cxn>
              <a:cxn ang="0">
                <a:pos x="1482486" y="71627"/>
              </a:cxn>
              <a:cxn ang="0">
                <a:pos x="1736079" y="103753"/>
              </a:cxn>
              <a:cxn ang="0">
                <a:pos x="1786127" y="111008"/>
              </a:cxn>
              <a:cxn ang="0">
                <a:pos x="1786127" y="42915"/>
              </a:cxn>
            </a:cxnLst>
            <a:rect l="0" t="0" r="r" b="b"/>
            <a:pathLst>
              <a:path w="1786254" h="154304">
                <a:moveTo>
                  <a:pt x="1786127" y="0"/>
                </a:moveTo>
                <a:lnTo>
                  <a:pt x="403616" y="17891"/>
                </a:lnTo>
                <a:lnTo>
                  <a:pt x="278648" y="39380"/>
                </a:lnTo>
                <a:lnTo>
                  <a:pt x="164348" y="68061"/>
                </a:lnTo>
                <a:lnTo>
                  <a:pt x="82164" y="96652"/>
                </a:lnTo>
                <a:lnTo>
                  <a:pt x="0" y="128899"/>
                </a:lnTo>
                <a:lnTo>
                  <a:pt x="7107" y="153923"/>
                </a:lnTo>
                <a:lnTo>
                  <a:pt x="35682" y="146822"/>
                </a:lnTo>
                <a:lnTo>
                  <a:pt x="82164" y="125333"/>
                </a:lnTo>
                <a:lnTo>
                  <a:pt x="160781" y="96652"/>
                </a:lnTo>
                <a:lnTo>
                  <a:pt x="235701" y="75194"/>
                </a:lnTo>
                <a:lnTo>
                  <a:pt x="307207" y="60838"/>
                </a:lnTo>
                <a:lnTo>
                  <a:pt x="450098" y="46481"/>
                </a:lnTo>
                <a:lnTo>
                  <a:pt x="891626" y="46481"/>
                </a:lnTo>
                <a:lnTo>
                  <a:pt x="939545" y="42915"/>
                </a:lnTo>
                <a:lnTo>
                  <a:pt x="1786127" y="42915"/>
                </a:lnTo>
                <a:lnTo>
                  <a:pt x="1786127" y="0"/>
                </a:lnTo>
                <a:close/>
              </a:path>
              <a:path w="1786254" h="154304">
                <a:moveTo>
                  <a:pt x="891626" y="46481"/>
                </a:moveTo>
                <a:lnTo>
                  <a:pt x="450098" y="46481"/>
                </a:lnTo>
                <a:lnTo>
                  <a:pt x="225033" y="100187"/>
                </a:lnTo>
                <a:lnTo>
                  <a:pt x="171449" y="114543"/>
                </a:lnTo>
                <a:lnTo>
                  <a:pt x="171449" y="139567"/>
                </a:lnTo>
                <a:lnTo>
                  <a:pt x="200040" y="136001"/>
                </a:lnTo>
                <a:lnTo>
                  <a:pt x="264292" y="111008"/>
                </a:lnTo>
                <a:lnTo>
                  <a:pt x="360822" y="93085"/>
                </a:lnTo>
                <a:lnTo>
                  <a:pt x="550163" y="64373"/>
                </a:lnTo>
                <a:lnTo>
                  <a:pt x="639439" y="64373"/>
                </a:lnTo>
                <a:lnTo>
                  <a:pt x="891626" y="46481"/>
                </a:lnTo>
                <a:close/>
              </a:path>
              <a:path w="1786254" h="154304">
                <a:moveTo>
                  <a:pt x="1786127" y="42915"/>
                </a:moveTo>
                <a:lnTo>
                  <a:pt x="939545" y="42915"/>
                </a:lnTo>
                <a:lnTo>
                  <a:pt x="1200271" y="46481"/>
                </a:lnTo>
                <a:lnTo>
                  <a:pt x="1482486" y="71627"/>
                </a:lnTo>
                <a:lnTo>
                  <a:pt x="1736079" y="103753"/>
                </a:lnTo>
                <a:lnTo>
                  <a:pt x="1786127" y="111008"/>
                </a:lnTo>
                <a:lnTo>
                  <a:pt x="1786127" y="42915"/>
                </a:lnTo>
                <a:close/>
              </a:path>
            </a:pathLst>
          </a:custGeom>
          <a:solidFill>
            <a:srgbClr val="EBD535"/>
          </a:solidFill>
          <a:ln w="9525">
            <a:noFill/>
            <a:round/>
            <a:headEnd/>
            <a:tailEnd/>
          </a:ln>
        </p:spPr>
        <p:txBody>
          <a:bodyPr lIns="0" tIns="0" rIns="0" bIns="0"/>
          <a:lstStyle/>
          <a:p>
            <a:endParaRPr lang="it-IT"/>
          </a:p>
        </p:txBody>
      </p:sp>
      <p:sp>
        <p:nvSpPr>
          <p:cNvPr id="175119" name="object 15"/>
          <p:cNvSpPr>
            <a:spLocks/>
          </p:cNvSpPr>
          <p:nvPr/>
        </p:nvSpPr>
        <p:spPr bwMode="auto">
          <a:xfrm>
            <a:off x="2935288" y="3468688"/>
            <a:ext cx="1785937" cy="153987"/>
          </a:xfrm>
          <a:custGeom>
            <a:avLst/>
            <a:gdLst/>
            <a:ahLst/>
            <a:cxnLst>
              <a:cxn ang="0">
                <a:pos x="1786127" y="0"/>
              </a:cxn>
              <a:cxn ang="0">
                <a:pos x="1786127" y="111008"/>
              </a:cxn>
              <a:cxn ang="0">
                <a:pos x="1736079" y="103753"/>
              </a:cxn>
              <a:cxn ang="0">
                <a:pos x="1482486" y="71627"/>
              </a:cxn>
              <a:cxn ang="0">
                <a:pos x="1200271" y="46481"/>
              </a:cxn>
              <a:cxn ang="0">
                <a:pos x="939545" y="42915"/>
              </a:cxn>
              <a:cxn ang="0">
                <a:pos x="746638" y="57271"/>
              </a:cxn>
              <a:cxn ang="0">
                <a:pos x="639439" y="64373"/>
              </a:cxn>
              <a:cxn ang="0">
                <a:pos x="550163" y="64373"/>
              </a:cxn>
              <a:cxn ang="0">
                <a:pos x="360822" y="93085"/>
              </a:cxn>
              <a:cxn ang="0">
                <a:pos x="264292" y="111008"/>
              </a:cxn>
              <a:cxn ang="0">
                <a:pos x="200040" y="136001"/>
              </a:cxn>
              <a:cxn ang="0">
                <a:pos x="171449" y="139567"/>
              </a:cxn>
              <a:cxn ang="0">
                <a:pos x="171449" y="114543"/>
              </a:cxn>
              <a:cxn ang="0">
                <a:pos x="225033" y="100187"/>
              </a:cxn>
              <a:cxn ang="0">
                <a:pos x="450098" y="46481"/>
              </a:cxn>
              <a:cxn ang="0">
                <a:pos x="307207" y="60838"/>
              </a:cxn>
              <a:cxn ang="0">
                <a:pos x="235701" y="75194"/>
              </a:cxn>
              <a:cxn ang="0">
                <a:pos x="160781" y="96652"/>
              </a:cxn>
              <a:cxn ang="0">
                <a:pos x="82164" y="125333"/>
              </a:cxn>
              <a:cxn ang="0">
                <a:pos x="35682" y="146822"/>
              </a:cxn>
              <a:cxn ang="0">
                <a:pos x="7107" y="153923"/>
              </a:cxn>
              <a:cxn ang="0">
                <a:pos x="82164" y="96652"/>
              </a:cxn>
              <a:cxn ang="0">
                <a:pos x="164348" y="68061"/>
              </a:cxn>
              <a:cxn ang="0">
                <a:pos x="278648" y="39380"/>
              </a:cxn>
              <a:cxn ang="0">
                <a:pos x="403616" y="17891"/>
              </a:cxn>
              <a:cxn ang="0">
                <a:pos x="1786127" y="0"/>
              </a:cxn>
            </a:cxnLst>
            <a:rect l="0" t="0" r="r" b="b"/>
            <a:pathLst>
              <a:path w="1786254" h="154304">
                <a:moveTo>
                  <a:pt x="1786127" y="0"/>
                </a:moveTo>
                <a:lnTo>
                  <a:pt x="1786127" y="111008"/>
                </a:lnTo>
                <a:lnTo>
                  <a:pt x="1736079" y="103753"/>
                </a:lnTo>
                <a:lnTo>
                  <a:pt x="1482486" y="71627"/>
                </a:lnTo>
                <a:lnTo>
                  <a:pt x="1200271" y="46481"/>
                </a:lnTo>
                <a:lnTo>
                  <a:pt x="939545" y="42915"/>
                </a:lnTo>
                <a:lnTo>
                  <a:pt x="746638" y="57271"/>
                </a:lnTo>
                <a:lnTo>
                  <a:pt x="639439" y="64373"/>
                </a:lnTo>
                <a:lnTo>
                  <a:pt x="550163" y="64373"/>
                </a:lnTo>
                <a:lnTo>
                  <a:pt x="360822" y="93085"/>
                </a:lnTo>
                <a:lnTo>
                  <a:pt x="264292" y="111008"/>
                </a:lnTo>
                <a:lnTo>
                  <a:pt x="200040" y="136001"/>
                </a:lnTo>
                <a:lnTo>
                  <a:pt x="171449" y="139567"/>
                </a:lnTo>
                <a:lnTo>
                  <a:pt x="171449" y="114543"/>
                </a:lnTo>
                <a:lnTo>
                  <a:pt x="225033" y="100187"/>
                </a:lnTo>
                <a:lnTo>
                  <a:pt x="450098" y="46481"/>
                </a:lnTo>
                <a:lnTo>
                  <a:pt x="307207" y="60838"/>
                </a:lnTo>
                <a:lnTo>
                  <a:pt x="235701" y="75194"/>
                </a:lnTo>
                <a:lnTo>
                  <a:pt x="160781" y="96652"/>
                </a:lnTo>
                <a:lnTo>
                  <a:pt x="82164" y="125333"/>
                </a:lnTo>
                <a:lnTo>
                  <a:pt x="35682" y="146822"/>
                </a:lnTo>
                <a:lnTo>
                  <a:pt x="7107" y="153923"/>
                </a:lnTo>
                <a:lnTo>
                  <a:pt x="82164" y="96652"/>
                </a:lnTo>
                <a:lnTo>
                  <a:pt x="164348" y="68061"/>
                </a:lnTo>
                <a:lnTo>
                  <a:pt x="278648" y="39380"/>
                </a:lnTo>
                <a:lnTo>
                  <a:pt x="403616" y="17891"/>
                </a:lnTo>
                <a:lnTo>
                  <a:pt x="1786127" y="0"/>
                </a:lnTo>
                <a:close/>
              </a:path>
            </a:pathLst>
          </a:custGeom>
          <a:noFill/>
          <a:ln w="12191">
            <a:solidFill>
              <a:srgbClr val="1CACE4"/>
            </a:solidFill>
            <a:round/>
            <a:headEnd/>
            <a:tailEnd/>
          </a:ln>
        </p:spPr>
        <p:txBody>
          <a:bodyPr lIns="0" tIns="0" rIns="0" bIns="0"/>
          <a:lstStyle/>
          <a:p>
            <a:endParaRPr lang="it-IT"/>
          </a:p>
        </p:txBody>
      </p:sp>
      <p:sp>
        <p:nvSpPr>
          <p:cNvPr id="175120" name="object 16"/>
          <p:cNvSpPr>
            <a:spLocks/>
          </p:cNvSpPr>
          <p:nvPr/>
        </p:nvSpPr>
        <p:spPr bwMode="auto">
          <a:xfrm>
            <a:off x="2305050" y="2944813"/>
            <a:ext cx="2419350" cy="534987"/>
          </a:xfrm>
          <a:custGeom>
            <a:avLst/>
            <a:gdLst/>
            <a:ahLst/>
            <a:cxnLst>
              <a:cxn ang="0">
                <a:pos x="0" y="534923"/>
              </a:cxn>
              <a:cxn ang="0">
                <a:pos x="2420111" y="534923"/>
              </a:cxn>
              <a:cxn ang="0">
                <a:pos x="2420111" y="0"/>
              </a:cxn>
              <a:cxn ang="0">
                <a:pos x="0" y="0"/>
              </a:cxn>
              <a:cxn ang="0">
                <a:pos x="0" y="534923"/>
              </a:cxn>
            </a:cxnLst>
            <a:rect l="0" t="0" r="r" b="b"/>
            <a:pathLst>
              <a:path w="2420620" h="535304">
                <a:moveTo>
                  <a:pt x="0" y="534923"/>
                </a:moveTo>
                <a:lnTo>
                  <a:pt x="2420111" y="534923"/>
                </a:lnTo>
                <a:lnTo>
                  <a:pt x="2420111" y="0"/>
                </a:lnTo>
                <a:lnTo>
                  <a:pt x="0" y="0"/>
                </a:lnTo>
                <a:lnTo>
                  <a:pt x="0" y="534923"/>
                </a:lnTo>
                <a:close/>
              </a:path>
            </a:pathLst>
          </a:custGeom>
          <a:solidFill>
            <a:srgbClr val="EBD535"/>
          </a:solidFill>
          <a:ln w="9525">
            <a:noFill/>
            <a:round/>
            <a:headEnd/>
            <a:tailEnd/>
          </a:ln>
        </p:spPr>
        <p:txBody>
          <a:bodyPr lIns="0" tIns="0" rIns="0" bIns="0"/>
          <a:lstStyle/>
          <a:p>
            <a:endParaRPr lang="it-IT"/>
          </a:p>
        </p:txBody>
      </p:sp>
      <p:sp>
        <p:nvSpPr>
          <p:cNvPr id="175121" name="object 17"/>
          <p:cNvSpPr>
            <a:spLocks noChangeArrowheads="1"/>
          </p:cNvSpPr>
          <p:nvPr/>
        </p:nvSpPr>
        <p:spPr bwMode="auto">
          <a:xfrm>
            <a:off x="2408238" y="5005388"/>
            <a:ext cx="1266825" cy="754062"/>
          </a:xfrm>
          <a:prstGeom prst="rect">
            <a:avLst/>
          </a:prstGeom>
          <a:blipFill dpi="0" rotWithShape="1">
            <a:blip r:embed="rId5"/>
            <a:srcRect/>
            <a:stretch>
              <a:fillRect/>
            </a:stretch>
          </a:blipFill>
          <a:ln w="9525">
            <a:noFill/>
            <a:miter lim="800000"/>
            <a:headEnd/>
            <a:tailEnd/>
          </a:ln>
        </p:spPr>
        <p:txBody>
          <a:bodyPr lIns="0" tIns="0" rIns="0" bIns="0"/>
          <a:lstStyle/>
          <a:p>
            <a:endParaRPr lang="it-IT"/>
          </a:p>
        </p:txBody>
      </p:sp>
      <p:sp>
        <p:nvSpPr>
          <p:cNvPr id="175122" name="object 18"/>
          <p:cNvSpPr>
            <a:spLocks/>
          </p:cNvSpPr>
          <p:nvPr/>
        </p:nvSpPr>
        <p:spPr bwMode="auto">
          <a:xfrm>
            <a:off x="3544888" y="5453063"/>
            <a:ext cx="227012" cy="101600"/>
          </a:xfrm>
          <a:custGeom>
            <a:avLst/>
            <a:gdLst/>
            <a:ahLst/>
            <a:cxnLst>
              <a:cxn ang="0">
                <a:pos x="73184" y="29547"/>
              </a:cxn>
              <a:cxn ang="0">
                <a:pos x="68539" y="41337"/>
              </a:cxn>
              <a:cxn ang="0">
                <a:pos x="221741" y="101845"/>
              </a:cxn>
              <a:cxn ang="0">
                <a:pos x="226313" y="89915"/>
              </a:cxn>
              <a:cxn ang="0">
                <a:pos x="73184" y="29547"/>
              </a:cxn>
              <a:cxn ang="0">
                <a:pos x="84825" y="0"/>
              </a:cxn>
              <a:cxn ang="0">
                <a:pos x="0" y="7488"/>
              </a:cxn>
              <a:cxn ang="0">
                <a:pos x="56906" y="70865"/>
              </a:cxn>
              <a:cxn ang="0">
                <a:pos x="68539" y="41337"/>
              </a:cxn>
              <a:cxn ang="0">
                <a:pos x="56784" y="36694"/>
              </a:cxn>
              <a:cxn ang="0">
                <a:pos x="61356" y="24883"/>
              </a:cxn>
              <a:cxn ang="0">
                <a:pos x="75022" y="24883"/>
              </a:cxn>
              <a:cxn ang="0">
                <a:pos x="84825" y="0"/>
              </a:cxn>
              <a:cxn ang="0">
                <a:pos x="61356" y="24883"/>
              </a:cxn>
              <a:cxn ang="0">
                <a:pos x="56784" y="36694"/>
              </a:cxn>
              <a:cxn ang="0">
                <a:pos x="68539" y="41337"/>
              </a:cxn>
              <a:cxn ang="0">
                <a:pos x="73184" y="29547"/>
              </a:cxn>
              <a:cxn ang="0">
                <a:pos x="61356" y="24883"/>
              </a:cxn>
              <a:cxn ang="0">
                <a:pos x="75022" y="24883"/>
              </a:cxn>
              <a:cxn ang="0">
                <a:pos x="61356" y="24883"/>
              </a:cxn>
              <a:cxn ang="0">
                <a:pos x="73184" y="29547"/>
              </a:cxn>
              <a:cxn ang="0">
                <a:pos x="75022" y="24883"/>
              </a:cxn>
            </a:cxnLst>
            <a:rect l="0" t="0" r="r" b="b"/>
            <a:pathLst>
              <a:path w="226695" h="102235">
                <a:moveTo>
                  <a:pt x="73184" y="29547"/>
                </a:moveTo>
                <a:lnTo>
                  <a:pt x="68539" y="41337"/>
                </a:lnTo>
                <a:lnTo>
                  <a:pt x="221741" y="101845"/>
                </a:lnTo>
                <a:lnTo>
                  <a:pt x="226313" y="89915"/>
                </a:lnTo>
                <a:lnTo>
                  <a:pt x="73184" y="29547"/>
                </a:lnTo>
                <a:close/>
              </a:path>
              <a:path w="226695" h="102235">
                <a:moveTo>
                  <a:pt x="84825" y="0"/>
                </a:moveTo>
                <a:lnTo>
                  <a:pt x="0" y="7488"/>
                </a:lnTo>
                <a:lnTo>
                  <a:pt x="56906" y="70865"/>
                </a:lnTo>
                <a:lnTo>
                  <a:pt x="68539" y="41337"/>
                </a:lnTo>
                <a:lnTo>
                  <a:pt x="56784" y="36694"/>
                </a:lnTo>
                <a:lnTo>
                  <a:pt x="61356" y="24883"/>
                </a:lnTo>
                <a:lnTo>
                  <a:pt x="75022" y="24883"/>
                </a:lnTo>
                <a:lnTo>
                  <a:pt x="84825" y="0"/>
                </a:lnTo>
                <a:close/>
              </a:path>
              <a:path w="226695" h="102235">
                <a:moveTo>
                  <a:pt x="61356" y="24883"/>
                </a:moveTo>
                <a:lnTo>
                  <a:pt x="56784" y="36694"/>
                </a:lnTo>
                <a:lnTo>
                  <a:pt x="68539" y="41337"/>
                </a:lnTo>
                <a:lnTo>
                  <a:pt x="73184" y="29547"/>
                </a:lnTo>
                <a:lnTo>
                  <a:pt x="61356" y="24883"/>
                </a:lnTo>
                <a:close/>
              </a:path>
              <a:path w="226695" h="102235">
                <a:moveTo>
                  <a:pt x="75022" y="24883"/>
                </a:moveTo>
                <a:lnTo>
                  <a:pt x="61356" y="24883"/>
                </a:lnTo>
                <a:lnTo>
                  <a:pt x="73184" y="29547"/>
                </a:lnTo>
                <a:lnTo>
                  <a:pt x="75022" y="24883"/>
                </a:lnTo>
                <a:close/>
              </a:path>
            </a:pathLst>
          </a:custGeom>
          <a:solidFill>
            <a:srgbClr val="000000"/>
          </a:solidFill>
          <a:ln w="9525">
            <a:noFill/>
            <a:round/>
            <a:headEnd/>
            <a:tailEnd/>
          </a:ln>
        </p:spPr>
        <p:txBody>
          <a:bodyPr lIns="0" tIns="0" rIns="0" bIns="0"/>
          <a:lstStyle/>
          <a:p>
            <a:endParaRPr lang="it-IT"/>
          </a:p>
        </p:txBody>
      </p:sp>
      <p:sp>
        <p:nvSpPr>
          <p:cNvPr id="175123" name="object 19"/>
          <p:cNvSpPr>
            <a:spLocks/>
          </p:cNvSpPr>
          <p:nvPr/>
        </p:nvSpPr>
        <p:spPr bwMode="auto">
          <a:xfrm>
            <a:off x="2325688" y="3090863"/>
            <a:ext cx="2368550" cy="203200"/>
          </a:xfrm>
          <a:custGeom>
            <a:avLst/>
            <a:gdLst/>
            <a:ahLst/>
            <a:cxnLst>
              <a:cxn ang="0">
                <a:pos x="923940" y="60076"/>
              </a:cxn>
              <a:cxn ang="0">
                <a:pos x="867399" y="60076"/>
              </a:cxn>
              <a:cxn ang="0">
                <a:pos x="822076" y="63764"/>
              </a:cxn>
              <a:cxn ang="0">
                <a:pos x="769376" y="71384"/>
              </a:cxn>
              <a:cxn ang="0">
                <a:pos x="682620" y="78851"/>
              </a:cxn>
              <a:cxn ang="0">
                <a:pos x="637281" y="90037"/>
              </a:cxn>
              <a:cxn ang="0">
                <a:pos x="490215" y="123809"/>
              </a:cxn>
              <a:cxn ang="0">
                <a:pos x="414777" y="138927"/>
              </a:cxn>
              <a:cxn ang="0">
                <a:pos x="384678" y="142615"/>
              </a:cxn>
              <a:cxn ang="0">
                <a:pos x="350769" y="150113"/>
              </a:cxn>
              <a:cxn ang="0">
                <a:pos x="313050" y="157612"/>
              </a:cxn>
              <a:cxn ang="0">
                <a:pos x="271521" y="165110"/>
              </a:cxn>
              <a:cxn ang="0">
                <a:pos x="241304" y="168920"/>
              </a:cxn>
              <a:cxn ang="0">
                <a:pos x="120645" y="187695"/>
              </a:cxn>
              <a:cxn ang="0">
                <a:pos x="0" y="202691"/>
              </a:cxn>
              <a:cxn ang="0">
                <a:pos x="1709575" y="105155"/>
              </a:cxn>
              <a:cxn ang="0">
                <a:pos x="1361450" y="105155"/>
              </a:cxn>
              <a:cxn ang="0">
                <a:pos x="1312407" y="101345"/>
              </a:cxn>
              <a:cxn ang="0">
                <a:pos x="1078626" y="71384"/>
              </a:cxn>
              <a:cxn ang="0">
                <a:pos x="1054105" y="67574"/>
              </a:cxn>
              <a:cxn ang="0">
                <a:pos x="961643" y="67574"/>
              </a:cxn>
              <a:cxn ang="0">
                <a:pos x="923940" y="60076"/>
              </a:cxn>
              <a:cxn ang="0">
                <a:pos x="2089282" y="0"/>
              </a:cxn>
              <a:cxn ang="0">
                <a:pos x="1983607" y="18806"/>
              </a:cxn>
              <a:cxn ang="0">
                <a:pos x="1791340" y="60076"/>
              </a:cxn>
              <a:cxn ang="0">
                <a:pos x="1659270" y="86349"/>
              </a:cxn>
              <a:cxn ang="0">
                <a:pos x="1531101" y="101345"/>
              </a:cxn>
              <a:cxn ang="0">
                <a:pos x="1433078" y="105155"/>
              </a:cxn>
              <a:cxn ang="0">
                <a:pos x="1709575" y="105155"/>
              </a:cxn>
              <a:cxn ang="0">
                <a:pos x="2368295" y="67574"/>
              </a:cxn>
              <a:cxn ang="0">
                <a:pos x="2311786" y="41269"/>
              </a:cxn>
              <a:cxn ang="0">
                <a:pos x="2243846" y="18806"/>
              </a:cxn>
              <a:cxn ang="0">
                <a:pos x="2194803" y="7498"/>
              </a:cxn>
              <a:cxn ang="0">
                <a:pos x="2089282" y="0"/>
              </a:cxn>
              <a:cxn ang="0">
                <a:pos x="1029583" y="63764"/>
              </a:cxn>
              <a:cxn ang="0">
                <a:pos x="961643" y="67574"/>
              </a:cxn>
              <a:cxn ang="0">
                <a:pos x="1054105" y="67574"/>
              </a:cxn>
              <a:cxn ang="0">
                <a:pos x="1029583" y="63764"/>
              </a:cxn>
            </a:cxnLst>
            <a:rect l="0" t="0" r="r" b="b"/>
            <a:pathLst>
              <a:path w="2368550" h="203200">
                <a:moveTo>
                  <a:pt x="923940" y="60076"/>
                </a:moveTo>
                <a:lnTo>
                  <a:pt x="867399" y="60076"/>
                </a:lnTo>
                <a:lnTo>
                  <a:pt x="822076" y="63764"/>
                </a:lnTo>
                <a:lnTo>
                  <a:pt x="769376" y="71384"/>
                </a:lnTo>
                <a:lnTo>
                  <a:pt x="682620" y="78851"/>
                </a:lnTo>
                <a:lnTo>
                  <a:pt x="637281" y="90037"/>
                </a:lnTo>
                <a:lnTo>
                  <a:pt x="490215" y="123809"/>
                </a:lnTo>
                <a:lnTo>
                  <a:pt x="414777" y="138927"/>
                </a:lnTo>
                <a:lnTo>
                  <a:pt x="384678" y="142615"/>
                </a:lnTo>
                <a:lnTo>
                  <a:pt x="350769" y="150113"/>
                </a:lnTo>
                <a:lnTo>
                  <a:pt x="313050" y="157612"/>
                </a:lnTo>
                <a:lnTo>
                  <a:pt x="271521" y="165110"/>
                </a:lnTo>
                <a:lnTo>
                  <a:pt x="241304" y="168920"/>
                </a:lnTo>
                <a:lnTo>
                  <a:pt x="120645" y="187695"/>
                </a:lnTo>
                <a:lnTo>
                  <a:pt x="0" y="202691"/>
                </a:lnTo>
                <a:lnTo>
                  <a:pt x="1709575" y="105155"/>
                </a:lnTo>
                <a:lnTo>
                  <a:pt x="1361450" y="105155"/>
                </a:lnTo>
                <a:lnTo>
                  <a:pt x="1312407" y="101345"/>
                </a:lnTo>
                <a:lnTo>
                  <a:pt x="1078626" y="71384"/>
                </a:lnTo>
                <a:lnTo>
                  <a:pt x="1054105" y="67574"/>
                </a:lnTo>
                <a:lnTo>
                  <a:pt x="961643" y="67574"/>
                </a:lnTo>
                <a:lnTo>
                  <a:pt x="923940" y="60076"/>
                </a:lnTo>
                <a:close/>
              </a:path>
              <a:path w="2368550" h="203200">
                <a:moveTo>
                  <a:pt x="2089282" y="0"/>
                </a:moveTo>
                <a:lnTo>
                  <a:pt x="1983607" y="18806"/>
                </a:lnTo>
                <a:lnTo>
                  <a:pt x="1791340" y="60076"/>
                </a:lnTo>
                <a:lnTo>
                  <a:pt x="1659270" y="86349"/>
                </a:lnTo>
                <a:lnTo>
                  <a:pt x="1531101" y="101345"/>
                </a:lnTo>
                <a:lnTo>
                  <a:pt x="1433078" y="105155"/>
                </a:lnTo>
                <a:lnTo>
                  <a:pt x="1709575" y="105155"/>
                </a:lnTo>
                <a:lnTo>
                  <a:pt x="2368295" y="67574"/>
                </a:lnTo>
                <a:lnTo>
                  <a:pt x="2311786" y="41269"/>
                </a:lnTo>
                <a:lnTo>
                  <a:pt x="2243846" y="18806"/>
                </a:lnTo>
                <a:lnTo>
                  <a:pt x="2194803" y="7498"/>
                </a:lnTo>
                <a:lnTo>
                  <a:pt x="2089282" y="0"/>
                </a:lnTo>
                <a:close/>
              </a:path>
              <a:path w="2368550" h="203200">
                <a:moveTo>
                  <a:pt x="1029583" y="63764"/>
                </a:moveTo>
                <a:lnTo>
                  <a:pt x="961643" y="67574"/>
                </a:lnTo>
                <a:lnTo>
                  <a:pt x="1054105" y="67574"/>
                </a:lnTo>
                <a:lnTo>
                  <a:pt x="1029583" y="63764"/>
                </a:lnTo>
                <a:close/>
              </a:path>
            </a:pathLst>
          </a:custGeom>
          <a:solidFill>
            <a:srgbClr val="EBD535"/>
          </a:solidFill>
          <a:ln w="9525">
            <a:noFill/>
            <a:round/>
            <a:headEnd/>
            <a:tailEnd/>
          </a:ln>
        </p:spPr>
        <p:txBody>
          <a:bodyPr lIns="0" tIns="0" rIns="0" bIns="0"/>
          <a:lstStyle/>
          <a:p>
            <a:endParaRPr lang="it-IT"/>
          </a:p>
        </p:txBody>
      </p:sp>
      <p:sp>
        <p:nvSpPr>
          <p:cNvPr id="175124" name="object 20"/>
          <p:cNvSpPr>
            <a:spLocks/>
          </p:cNvSpPr>
          <p:nvPr/>
        </p:nvSpPr>
        <p:spPr bwMode="auto">
          <a:xfrm>
            <a:off x="2325688" y="3090863"/>
            <a:ext cx="2368550" cy="203200"/>
          </a:xfrm>
          <a:custGeom>
            <a:avLst/>
            <a:gdLst/>
            <a:ahLst/>
            <a:cxnLst>
              <a:cxn ang="0">
                <a:pos x="0" y="202691"/>
              </a:cxn>
              <a:cxn ang="0">
                <a:pos x="120645" y="187695"/>
              </a:cxn>
              <a:cxn ang="0">
                <a:pos x="241304" y="168920"/>
              </a:cxn>
              <a:cxn ang="0">
                <a:pos x="271521" y="165110"/>
              </a:cxn>
              <a:cxn ang="0">
                <a:pos x="313050" y="157612"/>
              </a:cxn>
              <a:cxn ang="0">
                <a:pos x="350769" y="150113"/>
              </a:cxn>
              <a:cxn ang="0">
                <a:pos x="384678" y="142615"/>
              </a:cxn>
              <a:cxn ang="0">
                <a:pos x="414777" y="138927"/>
              </a:cxn>
              <a:cxn ang="0">
                <a:pos x="490215" y="123809"/>
              </a:cxn>
              <a:cxn ang="0">
                <a:pos x="637281" y="90037"/>
              </a:cxn>
              <a:cxn ang="0">
                <a:pos x="682620" y="78851"/>
              </a:cxn>
              <a:cxn ang="0">
                <a:pos x="769376" y="71384"/>
              </a:cxn>
              <a:cxn ang="0">
                <a:pos x="822076" y="63764"/>
              </a:cxn>
              <a:cxn ang="0">
                <a:pos x="867399" y="60076"/>
              </a:cxn>
              <a:cxn ang="0">
                <a:pos x="923940" y="60076"/>
              </a:cxn>
              <a:cxn ang="0">
                <a:pos x="961643" y="67574"/>
              </a:cxn>
              <a:cxn ang="0">
                <a:pos x="1029583" y="63764"/>
              </a:cxn>
              <a:cxn ang="0">
                <a:pos x="1078626" y="71384"/>
              </a:cxn>
              <a:cxn ang="0">
                <a:pos x="1165341" y="82539"/>
              </a:cxn>
              <a:cxn ang="0">
                <a:pos x="1221882" y="90037"/>
              </a:cxn>
              <a:cxn ang="0">
                <a:pos x="1312407" y="101345"/>
              </a:cxn>
              <a:cxn ang="0">
                <a:pos x="1361450" y="105155"/>
              </a:cxn>
              <a:cxn ang="0">
                <a:pos x="1433078" y="105155"/>
              </a:cxn>
              <a:cxn ang="0">
                <a:pos x="1531101" y="101345"/>
              </a:cxn>
              <a:cxn ang="0">
                <a:pos x="1659270" y="86349"/>
              </a:cxn>
              <a:cxn ang="0">
                <a:pos x="1791340" y="60076"/>
              </a:cxn>
              <a:cxn ang="0">
                <a:pos x="1878086" y="41269"/>
              </a:cxn>
              <a:cxn ang="0">
                <a:pos x="1983607" y="18806"/>
              </a:cxn>
              <a:cxn ang="0">
                <a:pos x="2089282" y="0"/>
              </a:cxn>
              <a:cxn ang="0">
                <a:pos x="2141981" y="3809"/>
              </a:cxn>
              <a:cxn ang="0">
                <a:pos x="2194803" y="7498"/>
              </a:cxn>
              <a:cxn ang="0">
                <a:pos x="2243846" y="18806"/>
              </a:cxn>
              <a:cxn ang="0">
                <a:pos x="2311786" y="41269"/>
              </a:cxn>
              <a:cxn ang="0">
                <a:pos x="2368295" y="67574"/>
              </a:cxn>
            </a:cxnLst>
            <a:rect l="0" t="0" r="r" b="b"/>
            <a:pathLst>
              <a:path w="2368550" h="203200">
                <a:moveTo>
                  <a:pt x="0" y="202691"/>
                </a:moveTo>
                <a:lnTo>
                  <a:pt x="120645" y="187695"/>
                </a:lnTo>
                <a:lnTo>
                  <a:pt x="241304" y="168920"/>
                </a:lnTo>
                <a:lnTo>
                  <a:pt x="271521" y="165110"/>
                </a:lnTo>
                <a:lnTo>
                  <a:pt x="313050" y="157612"/>
                </a:lnTo>
                <a:lnTo>
                  <a:pt x="350769" y="150113"/>
                </a:lnTo>
                <a:lnTo>
                  <a:pt x="384678" y="142615"/>
                </a:lnTo>
                <a:lnTo>
                  <a:pt x="414777" y="138927"/>
                </a:lnTo>
                <a:lnTo>
                  <a:pt x="490215" y="123809"/>
                </a:lnTo>
                <a:lnTo>
                  <a:pt x="637281" y="90037"/>
                </a:lnTo>
                <a:lnTo>
                  <a:pt x="682620" y="78851"/>
                </a:lnTo>
                <a:lnTo>
                  <a:pt x="769376" y="71384"/>
                </a:lnTo>
                <a:lnTo>
                  <a:pt x="822076" y="63764"/>
                </a:lnTo>
                <a:lnTo>
                  <a:pt x="867399" y="60076"/>
                </a:lnTo>
                <a:lnTo>
                  <a:pt x="923940" y="60076"/>
                </a:lnTo>
                <a:lnTo>
                  <a:pt x="961643" y="67574"/>
                </a:lnTo>
                <a:lnTo>
                  <a:pt x="1029583" y="63764"/>
                </a:lnTo>
                <a:lnTo>
                  <a:pt x="1078626" y="71384"/>
                </a:lnTo>
                <a:lnTo>
                  <a:pt x="1165341" y="82539"/>
                </a:lnTo>
                <a:lnTo>
                  <a:pt x="1221882" y="90037"/>
                </a:lnTo>
                <a:lnTo>
                  <a:pt x="1312407" y="101345"/>
                </a:lnTo>
                <a:lnTo>
                  <a:pt x="1361450" y="105155"/>
                </a:lnTo>
                <a:lnTo>
                  <a:pt x="1433078" y="105155"/>
                </a:lnTo>
                <a:lnTo>
                  <a:pt x="1531101" y="101345"/>
                </a:lnTo>
                <a:lnTo>
                  <a:pt x="1659270" y="86349"/>
                </a:lnTo>
                <a:lnTo>
                  <a:pt x="1791340" y="60076"/>
                </a:lnTo>
                <a:lnTo>
                  <a:pt x="1878086" y="41269"/>
                </a:lnTo>
                <a:lnTo>
                  <a:pt x="1983607" y="18806"/>
                </a:lnTo>
                <a:lnTo>
                  <a:pt x="2089282" y="0"/>
                </a:lnTo>
                <a:lnTo>
                  <a:pt x="2141981" y="3809"/>
                </a:lnTo>
                <a:lnTo>
                  <a:pt x="2194803" y="7498"/>
                </a:lnTo>
                <a:lnTo>
                  <a:pt x="2243846" y="18806"/>
                </a:lnTo>
                <a:lnTo>
                  <a:pt x="2311786" y="41269"/>
                </a:lnTo>
                <a:lnTo>
                  <a:pt x="2368295" y="67574"/>
                </a:lnTo>
              </a:path>
            </a:pathLst>
          </a:custGeom>
          <a:noFill/>
          <a:ln w="12191">
            <a:solidFill>
              <a:srgbClr val="000000"/>
            </a:solidFill>
            <a:round/>
            <a:headEnd/>
            <a:tailEnd/>
          </a:ln>
        </p:spPr>
        <p:txBody>
          <a:bodyPr lIns="0" tIns="0" rIns="0" bIns="0"/>
          <a:lstStyle/>
          <a:p>
            <a:endParaRPr lang="it-IT"/>
          </a:p>
        </p:txBody>
      </p:sp>
      <p:sp>
        <p:nvSpPr>
          <p:cNvPr id="175125" name="object 21"/>
          <p:cNvSpPr>
            <a:spLocks/>
          </p:cNvSpPr>
          <p:nvPr/>
        </p:nvSpPr>
        <p:spPr bwMode="auto">
          <a:xfrm>
            <a:off x="2336800" y="3052763"/>
            <a:ext cx="2368550" cy="203200"/>
          </a:xfrm>
          <a:custGeom>
            <a:avLst/>
            <a:gdLst/>
            <a:ahLst/>
            <a:cxnLst>
              <a:cxn ang="0">
                <a:pos x="924549" y="60076"/>
              </a:cxn>
              <a:cxn ang="0">
                <a:pos x="867917" y="60076"/>
              </a:cxn>
              <a:cxn ang="0">
                <a:pos x="822716" y="63764"/>
              </a:cxn>
              <a:cxn ang="0">
                <a:pos x="769863" y="71384"/>
              </a:cxn>
              <a:cxn ang="0">
                <a:pos x="683001" y="78851"/>
              </a:cxn>
              <a:cxn ang="0">
                <a:pos x="637793" y="90037"/>
              </a:cxn>
              <a:cxn ang="0">
                <a:pos x="490596" y="123809"/>
              </a:cxn>
              <a:cxn ang="0">
                <a:pos x="415040" y="138927"/>
              </a:cxn>
              <a:cxn ang="0">
                <a:pos x="384941" y="142615"/>
              </a:cxn>
              <a:cxn ang="0">
                <a:pos x="350900" y="150113"/>
              </a:cxn>
              <a:cxn ang="0">
                <a:pos x="313181" y="157612"/>
              </a:cxn>
              <a:cxn ang="0">
                <a:pos x="271652" y="165110"/>
              </a:cxn>
              <a:cxn ang="0">
                <a:pos x="241553" y="168920"/>
              </a:cxn>
              <a:cxn ang="0">
                <a:pos x="120776" y="187695"/>
              </a:cxn>
              <a:cxn ang="0">
                <a:pos x="0" y="202691"/>
              </a:cxn>
              <a:cxn ang="0">
                <a:pos x="1710675" y="105155"/>
              </a:cxn>
              <a:cxn ang="0">
                <a:pos x="1362334" y="105155"/>
              </a:cxn>
              <a:cxn ang="0">
                <a:pos x="1313169" y="101345"/>
              </a:cxn>
              <a:cxn ang="0">
                <a:pos x="1079235" y="71384"/>
              </a:cxn>
              <a:cxn ang="0">
                <a:pos x="1054729" y="67574"/>
              </a:cxn>
              <a:cxn ang="0">
                <a:pos x="962284" y="67574"/>
              </a:cxn>
              <a:cxn ang="0">
                <a:pos x="924549" y="60076"/>
              </a:cxn>
              <a:cxn ang="0">
                <a:pos x="2090562" y="0"/>
              </a:cxn>
              <a:cxn ang="0">
                <a:pos x="1984888" y="18806"/>
              </a:cxn>
              <a:cxn ang="0">
                <a:pos x="1792467" y="60076"/>
              </a:cxn>
              <a:cxn ang="0">
                <a:pos x="1660397" y="86349"/>
              </a:cxn>
              <a:cxn ang="0">
                <a:pos x="1532138" y="101345"/>
              </a:cxn>
              <a:cxn ang="0">
                <a:pos x="1433962" y="105155"/>
              </a:cxn>
              <a:cxn ang="0">
                <a:pos x="1710675" y="105155"/>
              </a:cxn>
              <a:cxn ang="0">
                <a:pos x="2369819" y="67574"/>
              </a:cxn>
              <a:cxn ang="0">
                <a:pos x="2313188" y="41269"/>
              </a:cxn>
              <a:cxn ang="0">
                <a:pos x="2245248" y="18806"/>
              </a:cxn>
              <a:cxn ang="0">
                <a:pos x="2196205" y="7498"/>
              </a:cxn>
              <a:cxn ang="0">
                <a:pos x="2090562" y="0"/>
              </a:cxn>
              <a:cxn ang="0">
                <a:pos x="1030223" y="63764"/>
              </a:cxn>
              <a:cxn ang="0">
                <a:pos x="962284" y="67574"/>
              </a:cxn>
              <a:cxn ang="0">
                <a:pos x="1054729" y="67574"/>
              </a:cxn>
              <a:cxn ang="0">
                <a:pos x="1030223" y="63764"/>
              </a:cxn>
            </a:cxnLst>
            <a:rect l="0" t="0" r="r" b="b"/>
            <a:pathLst>
              <a:path w="2369820" h="203200">
                <a:moveTo>
                  <a:pt x="924549" y="60076"/>
                </a:moveTo>
                <a:lnTo>
                  <a:pt x="867917" y="60076"/>
                </a:lnTo>
                <a:lnTo>
                  <a:pt x="822716" y="63764"/>
                </a:lnTo>
                <a:lnTo>
                  <a:pt x="769863" y="71384"/>
                </a:lnTo>
                <a:lnTo>
                  <a:pt x="683001" y="78851"/>
                </a:lnTo>
                <a:lnTo>
                  <a:pt x="637793" y="90037"/>
                </a:lnTo>
                <a:lnTo>
                  <a:pt x="490596" y="123809"/>
                </a:lnTo>
                <a:lnTo>
                  <a:pt x="415040" y="138927"/>
                </a:lnTo>
                <a:lnTo>
                  <a:pt x="384941" y="142615"/>
                </a:lnTo>
                <a:lnTo>
                  <a:pt x="350900" y="150113"/>
                </a:lnTo>
                <a:lnTo>
                  <a:pt x="313181" y="157612"/>
                </a:lnTo>
                <a:lnTo>
                  <a:pt x="271652" y="165110"/>
                </a:lnTo>
                <a:lnTo>
                  <a:pt x="241553" y="168920"/>
                </a:lnTo>
                <a:lnTo>
                  <a:pt x="120776" y="187695"/>
                </a:lnTo>
                <a:lnTo>
                  <a:pt x="0" y="202691"/>
                </a:lnTo>
                <a:lnTo>
                  <a:pt x="1710675" y="105155"/>
                </a:lnTo>
                <a:lnTo>
                  <a:pt x="1362334" y="105155"/>
                </a:lnTo>
                <a:lnTo>
                  <a:pt x="1313169" y="101345"/>
                </a:lnTo>
                <a:lnTo>
                  <a:pt x="1079235" y="71384"/>
                </a:lnTo>
                <a:lnTo>
                  <a:pt x="1054729" y="67574"/>
                </a:lnTo>
                <a:lnTo>
                  <a:pt x="962284" y="67574"/>
                </a:lnTo>
                <a:lnTo>
                  <a:pt x="924549" y="60076"/>
                </a:lnTo>
                <a:close/>
              </a:path>
              <a:path w="2369820" h="203200">
                <a:moveTo>
                  <a:pt x="2090562" y="0"/>
                </a:moveTo>
                <a:lnTo>
                  <a:pt x="1984888" y="18806"/>
                </a:lnTo>
                <a:lnTo>
                  <a:pt x="1792467" y="60076"/>
                </a:lnTo>
                <a:lnTo>
                  <a:pt x="1660397" y="86349"/>
                </a:lnTo>
                <a:lnTo>
                  <a:pt x="1532138" y="101345"/>
                </a:lnTo>
                <a:lnTo>
                  <a:pt x="1433962" y="105155"/>
                </a:lnTo>
                <a:lnTo>
                  <a:pt x="1710675" y="105155"/>
                </a:lnTo>
                <a:lnTo>
                  <a:pt x="2369819" y="67574"/>
                </a:lnTo>
                <a:lnTo>
                  <a:pt x="2313188" y="41269"/>
                </a:lnTo>
                <a:lnTo>
                  <a:pt x="2245248" y="18806"/>
                </a:lnTo>
                <a:lnTo>
                  <a:pt x="2196205" y="7498"/>
                </a:lnTo>
                <a:lnTo>
                  <a:pt x="2090562" y="0"/>
                </a:lnTo>
                <a:close/>
              </a:path>
              <a:path w="2369820" h="203200">
                <a:moveTo>
                  <a:pt x="1030223" y="63764"/>
                </a:moveTo>
                <a:lnTo>
                  <a:pt x="962284" y="67574"/>
                </a:lnTo>
                <a:lnTo>
                  <a:pt x="1054729" y="67574"/>
                </a:lnTo>
                <a:lnTo>
                  <a:pt x="1030223" y="63764"/>
                </a:lnTo>
                <a:close/>
              </a:path>
            </a:pathLst>
          </a:custGeom>
          <a:solidFill>
            <a:srgbClr val="EBD535"/>
          </a:solidFill>
          <a:ln w="9525">
            <a:noFill/>
            <a:round/>
            <a:headEnd/>
            <a:tailEnd/>
          </a:ln>
        </p:spPr>
        <p:txBody>
          <a:bodyPr lIns="0" tIns="0" rIns="0" bIns="0"/>
          <a:lstStyle/>
          <a:p>
            <a:endParaRPr lang="it-IT"/>
          </a:p>
        </p:txBody>
      </p:sp>
      <p:sp>
        <p:nvSpPr>
          <p:cNvPr id="175126" name="object 22"/>
          <p:cNvSpPr>
            <a:spLocks/>
          </p:cNvSpPr>
          <p:nvPr/>
        </p:nvSpPr>
        <p:spPr bwMode="auto">
          <a:xfrm>
            <a:off x="2336800" y="3052763"/>
            <a:ext cx="2368550" cy="203200"/>
          </a:xfrm>
          <a:custGeom>
            <a:avLst/>
            <a:gdLst/>
            <a:ahLst/>
            <a:cxnLst>
              <a:cxn ang="0">
                <a:pos x="0" y="202691"/>
              </a:cxn>
              <a:cxn ang="0">
                <a:pos x="120776" y="187695"/>
              </a:cxn>
              <a:cxn ang="0">
                <a:pos x="241553" y="168920"/>
              </a:cxn>
              <a:cxn ang="0">
                <a:pos x="271652" y="165110"/>
              </a:cxn>
              <a:cxn ang="0">
                <a:pos x="313181" y="157612"/>
              </a:cxn>
              <a:cxn ang="0">
                <a:pos x="350900" y="150113"/>
              </a:cxn>
              <a:cxn ang="0">
                <a:pos x="384941" y="142615"/>
              </a:cxn>
              <a:cxn ang="0">
                <a:pos x="415040" y="138927"/>
              </a:cxn>
              <a:cxn ang="0">
                <a:pos x="490596" y="123809"/>
              </a:cxn>
              <a:cxn ang="0">
                <a:pos x="637793" y="90037"/>
              </a:cxn>
              <a:cxn ang="0">
                <a:pos x="683001" y="78851"/>
              </a:cxn>
              <a:cxn ang="0">
                <a:pos x="769863" y="71384"/>
              </a:cxn>
              <a:cxn ang="0">
                <a:pos x="822716" y="63764"/>
              </a:cxn>
              <a:cxn ang="0">
                <a:pos x="867917" y="60076"/>
              </a:cxn>
              <a:cxn ang="0">
                <a:pos x="924549" y="60076"/>
              </a:cxn>
              <a:cxn ang="0">
                <a:pos x="962284" y="67574"/>
              </a:cxn>
              <a:cxn ang="0">
                <a:pos x="1030223" y="63764"/>
              </a:cxn>
              <a:cxn ang="0">
                <a:pos x="1079235" y="71384"/>
              </a:cxn>
              <a:cxn ang="0">
                <a:pos x="1165981" y="82539"/>
              </a:cxn>
              <a:cxn ang="0">
                <a:pos x="1222644" y="90037"/>
              </a:cxn>
              <a:cxn ang="0">
                <a:pos x="1313169" y="101345"/>
              </a:cxn>
              <a:cxn ang="0">
                <a:pos x="1362334" y="105155"/>
              </a:cxn>
              <a:cxn ang="0">
                <a:pos x="1433962" y="105155"/>
              </a:cxn>
              <a:cxn ang="0">
                <a:pos x="1532138" y="101345"/>
              </a:cxn>
              <a:cxn ang="0">
                <a:pos x="1660397" y="86349"/>
              </a:cxn>
              <a:cxn ang="0">
                <a:pos x="1792467" y="60076"/>
              </a:cxn>
              <a:cxn ang="0">
                <a:pos x="1879213" y="41269"/>
              </a:cxn>
              <a:cxn ang="0">
                <a:pos x="1984888" y="18806"/>
              </a:cxn>
              <a:cxn ang="0">
                <a:pos x="2090562" y="0"/>
              </a:cxn>
              <a:cxn ang="0">
                <a:pos x="2143384" y="3809"/>
              </a:cxn>
              <a:cxn ang="0">
                <a:pos x="2196205" y="7498"/>
              </a:cxn>
              <a:cxn ang="0">
                <a:pos x="2245248" y="18806"/>
              </a:cxn>
              <a:cxn ang="0">
                <a:pos x="2313188" y="41269"/>
              </a:cxn>
              <a:cxn ang="0">
                <a:pos x="2369819" y="67574"/>
              </a:cxn>
            </a:cxnLst>
            <a:rect l="0" t="0" r="r" b="b"/>
            <a:pathLst>
              <a:path w="2369820" h="203200">
                <a:moveTo>
                  <a:pt x="0" y="202691"/>
                </a:moveTo>
                <a:lnTo>
                  <a:pt x="120776" y="187695"/>
                </a:lnTo>
                <a:lnTo>
                  <a:pt x="241553" y="168920"/>
                </a:lnTo>
                <a:lnTo>
                  <a:pt x="271652" y="165110"/>
                </a:lnTo>
                <a:lnTo>
                  <a:pt x="313181" y="157612"/>
                </a:lnTo>
                <a:lnTo>
                  <a:pt x="350900" y="150113"/>
                </a:lnTo>
                <a:lnTo>
                  <a:pt x="384941" y="142615"/>
                </a:lnTo>
                <a:lnTo>
                  <a:pt x="415040" y="138927"/>
                </a:lnTo>
                <a:lnTo>
                  <a:pt x="490596" y="123809"/>
                </a:lnTo>
                <a:lnTo>
                  <a:pt x="637793" y="90037"/>
                </a:lnTo>
                <a:lnTo>
                  <a:pt x="683001" y="78851"/>
                </a:lnTo>
                <a:lnTo>
                  <a:pt x="769863" y="71384"/>
                </a:lnTo>
                <a:lnTo>
                  <a:pt x="822716" y="63764"/>
                </a:lnTo>
                <a:lnTo>
                  <a:pt x="867917" y="60076"/>
                </a:lnTo>
                <a:lnTo>
                  <a:pt x="924549" y="60076"/>
                </a:lnTo>
                <a:lnTo>
                  <a:pt x="962284" y="67574"/>
                </a:lnTo>
                <a:lnTo>
                  <a:pt x="1030223" y="63764"/>
                </a:lnTo>
                <a:lnTo>
                  <a:pt x="1079235" y="71384"/>
                </a:lnTo>
                <a:lnTo>
                  <a:pt x="1165981" y="82539"/>
                </a:lnTo>
                <a:lnTo>
                  <a:pt x="1222644" y="90037"/>
                </a:lnTo>
                <a:lnTo>
                  <a:pt x="1313169" y="101345"/>
                </a:lnTo>
                <a:lnTo>
                  <a:pt x="1362334" y="105155"/>
                </a:lnTo>
                <a:lnTo>
                  <a:pt x="1433962" y="105155"/>
                </a:lnTo>
                <a:lnTo>
                  <a:pt x="1532138" y="101345"/>
                </a:lnTo>
                <a:lnTo>
                  <a:pt x="1660397" y="86349"/>
                </a:lnTo>
                <a:lnTo>
                  <a:pt x="1792467" y="60076"/>
                </a:lnTo>
                <a:lnTo>
                  <a:pt x="1879213" y="41269"/>
                </a:lnTo>
                <a:lnTo>
                  <a:pt x="1984888" y="18806"/>
                </a:lnTo>
                <a:lnTo>
                  <a:pt x="2090562" y="0"/>
                </a:lnTo>
                <a:lnTo>
                  <a:pt x="2143384" y="3809"/>
                </a:lnTo>
                <a:lnTo>
                  <a:pt x="2196205" y="7498"/>
                </a:lnTo>
                <a:lnTo>
                  <a:pt x="2245248" y="18806"/>
                </a:lnTo>
                <a:lnTo>
                  <a:pt x="2313188" y="41269"/>
                </a:lnTo>
                <a:lnTo>
                  <a:pt x="2369819" y="67574"/>
                </a:lnTo>
              </a:path>
            </a:pathLst>
          </a:custGeom>
          <a:noFill/>
          <a:ln w="12191">
            <a:solidFill>
              <a:srgbClr val="000000"/>
            </a:solidFill>
            <a:round/>
            <a:headEnd/>
            <a:tailEnd/>
          </a:ln>
        </p:spPr>
        <p:txBody>
          <a:bodyPr lIns="0" tIns="0" rIns="0" bIns="0"/>
          <a:lstStyle/>
          <a:p>
            <a:endParaRPr lang="it-IT"/>
          </a:p>
        </p:txBody>
      </p:sp>
      <p:sp>
        <p:nvSpPr>
          <p:cNvPr id="175127" name="object 23"/>
          <p:cNvSpPr>
            <a:spLocks/>
          </p:cNvSpPr>
          <p:nvPr/>
        </p:nvSpPr>
        <p:spPr bwMode="auto">
          <a:xfrm>
            <a:off x="2336800" y="2989263"/>
            <a:ext cx="2368550" cy="203200"/>
          </a:xfrm>
          <a:custGeom>
            <a:avLst/>
            <a:gdLst/>
            <a:ahLst/>
            <a:cxnLst>
              <a:cxn ang="0">
                <a:pos x="924549" y="60076"/>
              </a:cxn>
              <a:cxn ang="0">
                <a:pos x="867917" y="60076"/>
              </a:cxn>
              <a:cxn ang="0">
                <a:pos x="822716" y="63764"/>
              </a:cxn>
              <a:cxn ang="0">
                <a:pos x="769863" y="71384"/>
              </a:cxn>
              <a:cxn ang="0">
                <a:pos x="683001" y="78851"/>
              </a:cxn>
              <a:cxn ang="0">
                <a:pos x="637793" y="90037"/>
              </a:cxn>
              <a:cxn ang="0">
                <a:pos x="490596" y="123809"/>
              </a:cxn>
              <a:cxn ang="0">
                <a:pos x="415040" y="138927"/>
              </a:cxn>
              <a:cxn ang="0">
                <a:pos x="384941" y="142615"/>
              </a:cxn>
              <a:cxn ang="0">
                <a:pos x="350900" y="150113"/>
              </a:cxn>
              <a:cxn ang="0">
                <a:pos x="313181" y="157612"/>
              </a:cxn>
              <a:cxn ang="0">
                <a:pos x="271652" y="165110"/>
              </a:cxn>
              <a:cxn ang="0">
                <a:pos x="241553" y="168920"/>
              </a:cxn>
              <a:cxn ang="0">
                <a:pos x="120776" y="187695"/>
              </a:cxn>
              <a:cxn ang="0">
                <a:pos x="0" y="202691"/>
              </a:cxn>
              <a:cxn ang="0">
                <a:pos x="1710675" y="105155"/>
              </a:cxn>
              <a:cxn ang="0">
                <a:pos x="1362334" y="105155"/>
              </a:cxn>
              <a:cxn ang="0">
                <a:pos x="1313169" y="101345"/>
              </a:cxn>
              <a:cxn ang="0">
                <a:pos x="1079235" y="71384"/>
              </a:cxn>
              <a:cxn ang="0">
                <a:pos x="1054729" y="67574"/>
              </a:cxn>
              <a:cxn ang="0">
                <a:pos x="962284" y="67574"/>
              </a:cxn>
              <a:cxn ang="0">
                <a:pos x="924549" y="60076"/>
              </a:cxn>
              <a:cxn ang="0">
                <a:pos x="2090562" y="0"/>
              </a:cxn>
              <a:cxn ang="0">
                <a:pos x="1984888" y="18806"/>
              </a:cxn>
              <a:cxn ang="0">
                <a:pos x="1792467" y="60076"/>
              </a:cxn>
              <a:cxn ang="0">
                <a:pos x="1660397" y="86349"/>
              </a:cxn>
              <a:cxn ang="0">
                <a:pos x="1532138" y="101345"/>
              </a:cxn>
              <a:cxn ang="0">
                <a:pos x="1433962" y="105155"/>
              </a:cxn>
              <a:cxn ang="0">
                <a:pos x="1710675" y="105155"/>
              </a:cxn>
              <a:cxn ang="0">
                <a:pos x="2369819" y="67574"/>
              </a:cxn>
              <a:cxn ang="0">
                <a:pos x="2313188" y="41269"/>
              </a:cxn>
              <a:cxn ang="0">
                <a:pos x="2245248" y="18806"/>
              </a:cxn>
              <a:cxn ang="0">
                <a:pos x="2196205" y="7498"/>
              </a:cxn>
              <a:cxn ang="0">
                <a:pos x="2090562" y="0"/>
              </a:cxn>
              <a:cxn ang="0">
                <a:pos x="1030223" y="63764"/>
              </a:cxn>
              <a:cxn ang="0">
                <a:pos x="962284" y="67574"/>
              </a:cxn>
              <a:cxn ang="0">
                <a:pos x="1054729" y="67574"/>
              </a:cxn>
              <a:cxn ang="0">
                <a:pos x="1030223" y="63764"/>
              </a:cxn>
            </a:cxnLst>
            <a:rect l="0" t="0" r="r" b="b"/>
            <a:pathLst>
              <a:path w="2369820" h="203200">
                <a:moveTo>
                  <a:pt x="924549" y="60076"/>
                </a:moveTo>
                <a:lnTo>
                  <a:pt x="867917" y="60076"/>
                </a:lnTo>
                <a:lnTo>
                  <a:pt x="822716" y="63764"/>
                </a:lnTo>
                <a:lnTo>
                  <a:pt x="769863" y="71384"/>
                </a:lnTo>
                <a:lnTo>
                  <a:pt x="683001" y="78851"/>
                </a:lnTo>
                <a:lnTo>
                  <a:pt x="637793" y="90037"/>
                </a:lnTo>
                <a:lnTo>
                  <a:pt x="490596" y="123809"/>
                </a:lnTo>
                <a:lnTo>
                  <a:pt x="415040" y="138927"/>
                </a:lnTo>
                <a:lnTo>
                  <a:pt x="384941" y="142615"/>
                </a:lnTo>
                <a:lnTo>
                  <a:pt x="350900" y="150113"/>
                </a:lnTo>
                <a:lnTo>
                  <a:pt x="313181" y="157612"/>
                </a:lnTo>
                <a:lnTo>
                  <a:pt x="271652" y="165110"/>
                </a:lnTo>
                <a:lnTo>
                  <a:pt x="241553" y="168920"/>
                </a:lnTo>
                <a:lnTo>
                  <a:pt x="120776" y="187695"/>
                </a:lnTo>
                <a:lnTo>
                  <a:pt x="0" y="202691"/>
                </a:lnTo>
                <a:lnTo>
                  <a:pt x="1710675" y="105155"/>
                </a:lnTo>
                <a:lnTo>
                  <a:pt x="1362334" y="105155"/>
                </a:lnTo>
                <a:lnTo>
                  <a:pt x="1313169" y="101345"/>
                </a:lnTo>
                <a:lnTo>
                  <a:pt x="1079235" y="71384"/>
                </a:lnTo>
                <a:lnTo>
                  <a:pt x="1054729" y="67574"/>
                </a:lnTo>
                <a:lnTo>
                  <a:pt x="962284" y="67574"/>
                </a:lnTo>
                <a:lnTo>
                  <a:pt x="924549" y="60076"/>
                </a:lnTo>
                <a:close/>
              </a:path>
              <a:path w="2369820" h="203200">
                <a:moveTo>
                  <a:pt x="2090562" y="0"/>
                </a:moveTo>
                <a:lnTo>
                  <a:pt x="1984888" y="18806"/>
                </a:lnTo>
                <a:lnTo>
                  <a:pt x="1792467" y="60076"/>
                </a:lnTo>
                <a:lnTo>
                  <a:pt x="1660397" y="86349"/>
                </a:lnTo>
                <a:lnTo>
                  <a:pt x="1532138" y="101345"/>
                </a:lnTo>
                <a:lnTo>
                  <a:pt x="1433962" y="105155"/>
                </a:lnTo>
                <a:lnTo>
                  <a:pt x="1710675" y="105155"/>
                </a:lnTo>
                <a:lnTo>
                  <a:pt x="2369819" y="67574"/>
                </a:lnTo>
                <a:lnTo>
                  <a:pt x="2313188" y="41269"/>
                </a:lnTo>
                <a:lnTo>
                  <a:pt x="2245248" y="18806"/>
                </a:lnTo>
                <a:lnTo>
                  <a:pt x="2196205" y="7498"/>
                </a:lnTo>
                <a:lnTo>
                  <a:pt x="2090562" y="0"/>
                </a:lnTo>
                <a:close/>
              </a:path>
              <a:path w="2369820" h="203200">
                <a:moveTo>
                  <a:pt x="1030223" y="63764"/>
                </a:moveTo>
                <a:lnTo>
                  <a:pt x="962284" y="67574"/>
                </a:lnTo>
                <a:lnTo>
                  <a:pt x="1054729" y="67574"/>
                </a:lnTo>
                <a:lnTo>
                  <a:pt x="1030223" y="63764"/>
                </a:lnTo>
                <a:close/>
              </a:path>
            </a:pathLst>
          </a:custGeom>
          <a:solidFill>
            <a:srgbClr val="EBD535"/>
          </a:solidFill>
          <a:ln w="9525">
            <a:noFill/>
            <a:round/>
            <a:headEnd/>
            <a:tailEnd/>
          </a:ln>
        </p:spPr>
        <p:txBody>
          <a:bodyPr lIns="0" tIns="0" rIns="0" bIns="0"/>
          <a:lstStyle/>
          <a:p>
            <a:endParaRPr lang="it-IT"/>
          </a:p>
        </p:txBody>
      </p:sp>
      <p:sp>
        <p:nvSpPr>
          <p:cNvPr id="175128" name="object 24"/>
          <p:cNvSpPr>
            <a:spLocks/>
          </p:cNvSpPr>
          <p:nvPr/>
        </p:nvSpPr>
        <p:spPr bwMode="auto">
          <a:xfrm>
            <a:off x="2336800" y="2989263"/>
            <a:ext cx="2368550" cy="203200"/>
          </a:xfrm>
          <a:custGeom>
            <a:avLst/>
            <a:gdLst/>
            <a:ahLst/>
            <a:cxnLst>
              <a:cxn ang="0">
                <a:pos x="0" y="202691"/>
              </a:cxn>
              <a:cxn ang="0">
                <a:pos x="120776" y="187695"/>
              </a:cxn>
              <a:cxn ang="0">
                <a:pos x="241553" y="168920"/>
              </a:cxn>
              <a:cxn ang="0">
                <a:pos x="271652" y="165110"/>
              </a:cxn>
              <a:cxn ang="0">
                <a:pos x="313181" y="157612"/>
              </a:cxn>
              <a:cxn ang="0">
                <a:pos x="350900" y="150113"/>
              </a:cxn>
              <a:cxn ang="0">
                <a:pos x="384941" y="142615"/>
              </a:cxn>
              <a:cxn ang="0">
                <a:pos x="415040" y="138927"/>
              </a:cxn>
              <a:cxn ang="0">
                <a:pos x="490596" y="123809"/>
              </a:cxn>
              <a:cxn ang="0">
                <a:pos x="637793" y="90037"/>
              </a:cxn>
              <a:cxn ang="0">
                <a:pos x="683001" y="78851"/>
              </a:cxn>
              <a:cxn ang="0">
                <a:pos x="769863" y="71384"/>
              </a:cxn>
              <a:cxn ang="0">
                <a:pos x="822716" y="63764"/>
              </a:cxn>
              <a:cxn ang="0">
                <a:pos x="867917" y="60076"/>
              </a:cxn>
              <a:cxn ang="0">
                <a:pos x="924549" y="60076"/>
              </a:cxn>
              <a:cxn ang="0">
                <a:pos x="962284" y="67574"/>
              </a:cxn>
              <a:cxn ang="0">
                <a:pos x="1030223" y="63764"/>
              </a:cxn>
              <a:cxn ang="0">
                <a:pos x="1079235" y="71384"/>
              </a:cxn>
              <a:cxn ang="0">
                <a:pos x="1165981" y="82539"/>
              </a:cxn>
              <a:cxn ang="0">
                <a:pos x="1222644" y="90037"/>
              </a:cxn>
              <a:cxn ang="0">
                <a:pos x="1313169" y="101345"/>
              </a:cxn>
              <a:cxn ang="0">
                <a:pos x="1362334" y="105155"/>
              </a:cxn>
              <a:cxn ang="0">
                <a:pos x="1433962" y="105155"/>
              </a:cxn>
              <a:cxn ang="0">
                <a:pos x="1532138" y="101345"/>
              </a:cxn>
              <a:cxn ang="0">
                <a:pos x="1660397" y="86349"/>
              </a:cxn>
              <a:cxn ang="0">
                <a:pos x="1792467" y="60076"/>
              </a:cxn>
              <a:cxn ang="0">
                <a:pos x="1879213" y="41269"/>
              </a:cxn>
              <a:cxn ang="0">
                <a:pos x="1984888" y="18806"/>
              </a:cxn>
              <a:cxn ang="0">
                <a:pos x="2090562" y="0"/>
              </a:cxn>
              <a:cxn ang="0">
                <a:pos x="2143384" y="3809"/>
              </a:cxn>
              <a:cxn ang="0">
                <a:pos x="2196205" y="7498"/>
              </a:cxn>
              <a:cxn ang="0">
                <a:pos x="2245248" y="18806"/>
              </a:cxn>
              <a:cxn ang="0">
                <a:pos x="2313188" y="41269"/>
              </a:cxn>
              <a:cxn ang="0">
                <a:pos x="2369819" y="67574"/>
              </a:cxn>
            </a:cxnLst>
            <a:rect l="0" t="0" r="r" b="b"/>
            <a:pathLst>
              <a:path w="2369820" h="203200">
                <a:moveTo>
                  <a:pt x="0" y="202691"/>
                </a:moveTo>
                <a:lnTo>
                  <a:pt x="120776" y="187695"/>
                </a:lnTo>
                <a:lnTo>
                  <a:pt x="241553" y="168920"/>
                </a:lnTo>
                <a:lnTo>
                  <a:pt x="271652" y="165110"/>
                </a:lnTo>
                <a:lnTo>
                  <a:pt x="313181" y="157612"/>
                </a:lnTo>
                <a:lnTo>
                  <a:pt x="350900" y="150113"/>
                </a:lnTo>
                <a:lnTo>
                  <a:pt x="384941" y="142615"/>
                </a:lnTo>
                <a:lnTo>
                  <a:pt x="415040" y="138927"/>
                </a:lnTo>
                <a:lnTo>
                  <a:pt x="490596" y="123809"/>
                </a:lnTo>
                <a:lnTo>
                  <a:pt x="637793" y="90037"/>
                </a:lnTo>
                <a:lnTo>
                  <a:pt x="683001" y="78851"/>
                </a:lnTo>
                <a:lnTo>
                  <a:pt x="769863" y="71384"/>
                </a:lnTo>
                <a:lnTo>
                  <a:pt x="822716" y="63764"/>
                </a:lnTo>
                <a:lnTo>
                  <a:pt x="867917" y="60076"/>
                </a:lnTo>
                <a:lnTo>
                  <a:pt x="924549" y="60076"/>
                </a:lnTo>
                <a:lnTo>
                  <a:pt x="962284" y="67574"/>
                </a:lnTo>
                <a:lnTo>
                  <a:pt x="1030223" y="63764"/>
                </a:lnTo>
                <a:lnTo>
                  <a:pt x="1079235" y="71384"/>
                </a:lnTo>
                <a:lnTo>
                  <a:pt x="1165981" y="82539"/>
                </a:lnTo>
                <a:lnTo>
                  <a:pt x="1222644" y="90037"/>
                </a:lnTo>
                <a:lnTo>
                  <a:pt x="1313169" y="101345"/>
                </a:lnTo>
                <a:lnTo>
                  <a:pt x="1362334" y="105155"/>
                </a:lnTo>
                <a:lnTo>
                  <a:pt x="1433962" y="105155"/>
                </a:lnTo>
                <a:lnTo>
                  <a:pt x="1532138" y="101345"/>
                </a:lnTo>
                <a:lnTo>
                  <a:pt x="1660397" y="86349"/>
                </a:lnTo>
                <a:lnTo>
                  <a:pt x="1792467" y="60076"/>
                </a:lnTo>
                <a:lnTo>
                  <a:pt x="1879213" y="41269"/>
                </a:lnTo>
                <a:lnTo>
                  <a:pt x="1984888" y="18806"/>
                </a:lnTo>
                <a:lnTo>
                  <a:pt x="2090562" y="0"/>
                </a:lnTo>
                <a:lnTo>
                  <a:pt x="2143384" y="3809"/>
                </a:lnTo>
                <a:lnTo>
                  <a:pt x="2196205" y="7498"/>
                </a:lnTo>
                <a:lnTo>
                  <a:pt x="2245248" y="18806"/>
                </a:lnTo>
                <a:lnTo>
                  <a:pt x="2313188" y="41269"/>
                </a:lnTo>
                <a:lnTo>
                  <a:pt x="2369819" y="67574"/>
                </a:lnTo>
              </a:path>
            </a:pathLst>
          </a:custGeom>
          <a:noFill/>
          <a:ln w="12191">
            <a:solidFill>
              <a:srgbClr val="000000"/>
            </a:solidFill>
            <a:round/>
            <a:headEnd/>
            <a:tailEnd/>
          </a:ln>
        </p:spPr>
        <p:txBody>
          <a:bodyPr lIns="0" tIns="0" rIns="0" bIns="0"/>
          <a:lstStyle/>
          <a:p>
            <a:endParaRPr lang="it-IT"/>
          </a:p>
        </p:txBody>
      </p:sp>
      <p:sp>
        <p:nvSpPr>
          <p:cNvPr id="175129" name="object 25"/>
          <p:cNvSpPr>
            <a:spLocks/>
          </p:cNvSpPr>
          <p:nvPr/>
        </p:nvSpPr>
        <p:spPr bwMode="auto">
          <a:xfrm>
            <a:off x="2336800" y="2951163"/>
            <a:ext cx="2368550" cy="203200"/>
          </a:xfrm>
          <a:custGeom>
            <a:avLst/>
            <a:gdLst/>
            <a:ahLst/>
            <a:cxnLst>
              <a:cxn ang="0">
                <a:pos x="924549" y="60441"/>
              </a:cxn>
              <a:cxn ang="0">
                <a:pos x="867917" y="60441"/>
              </a:cxn>
              <a:cxn ang="0">
                <a:pos x="822716" y="64251"/>
              </a:cxn>
              <a:cxn ang="0">
                <a:pos x="769863" y="71871"/>
              </a:cxn>
              <a:cxn ang="0">
                <a:pos x="683001" y="79369"/>
              </a:cxn>
              <a:cxn ang="0">
                <a:pos x="637793" y="90799"/>
              </a:cxn>
              <a:cxn ang="0">
                <a:pos x="490596" y="124846"/>
              </a:cxn>
              <a:cxn ang="0">
                <a:pos x="415040" y="139964"/>
              </a:cxn>
              <a:cxn ang="0">
                <a:pos x="384941" y="143774"/>
              </a:cxn>
              <a:cxn ang="0">
                <a:pos x="350900" y="151241"/>
              </a:cxn>
              <a:cxn ang="0">
                <a:pos x="313181" y="158861"/>
              </a:cxn>
              <a:cxn ang="0">
                <a:pos x="271652" y="166359"/>
              </a:cxn>
              <a:cxn ang="0">
                <a:pos x="241553" y="170169"/>
              </a:cxn>
              <a:cxn ang="0">
                <a:pos x="120776" y="189097"/>
              </a:cxn>
              <a:cxn ang="0">
                <a:pos x="0" y="204215"/>
              </a:cxn>
              <a:cxn ang="0">
                <a:pos x="1710917" y="105917"/>
              </a:cxn>
              <a:cxn ang="0">
                <a:pos x="1362334" y="105917"/>
              </a:cxn>
              <a:cxn ang="0">
                <a:pos x="1313169" y="102107"/>
              </a:cxn>
              <a:cxn ang="0">
                <a:pos x="1079235" y="71871"/>
              </a:cxn>
              <a:cxn ang="0">
                <a:pos x="1054729" y="68061"/>
              </a:cxn>
              <a:cxn ang="0">
                <a:pos x="962284" y="68061"/>
              </a:cxn>
              <a:cxn ang="0">
                <a:pos x="924549" y="60441"/>
              </a:cxn>
              <a:cxn ang="0">
                <a:pos x="2090562" y="0"/>
              </a:cxn>
              <a:cxn ang="0">
                <a:pos x="1984888" y="18928"/>
              </a:cxn>
              <a:cxn ang="0">
                <a:pos x="1792467" y="60441"/>
              </a:cxn>
              <a:cxn ang="0">
                <a:pos x="1660397" y="86989"/>
              </a:cxn>
              <a:cxn ang="0">
                <a:pos x="1532138" y="102107"/>
              </a:cxn>
              <a:cxn ang="0">
                <a:pos x="1433962" y="105917"/>
              </a:cxn>
              <a:cxn ang="0">
                <a:pos x="1710917" y="105917"/>
              </a:cxn>
              <a:cxn ang="0">
                <a:pos x="2369819" y="68061"/>
              </a:cxn>
              <a:cxn ang="0">
                <a:pos x="2313188" y="41666"/>
              </a:cxn>
              <a:cxn ang="0">
                <a:pos x="2245248" y="18928"/>
              </a:cxn>
              <a:cxn ang="0">
                <a:pos x="2196205" y="7619"/>
              </a:cxn>
              <a:cxn ang="0">
                <a:pos x="2090562" y="0"/>
              </a:cxn>
              <a:cxn ang="0">
                <a:pos x="1030223" y="64251"/>
              </a:cxn>
              <a:cxn ang="0">
                <a:pos x="962284" y="68061"/>
              </a:cxn>
              <a:cxn ang="0">
                <a:pos x="1054729" y="68061"/>
              </a:cxn>
              <a:cxn ang="0">
                <a:pos x="1030223" y="64251"/>
              </a:cxn>
            </a:cxnLst>
            <a:rect l="0" t="0" r="r" b="b"/>
            <a:pathLst>
              <a:path w="2369820" h="204469">
                <a:moveTo>
                  <a:pt x="924549" y="60441"/>
                </a:moveTo>
                <a:lnTo>
                  <a:pt x="867917" y="60441"/>
                </a:lnTo>
                <a:lnTo>
                  <a:pt x="822716" y="64251"/>
                </a:lnTo>
                <a:lnTo>
                  <a:pt x="769863" y="71871"/>
                </a:lnTo>
                <a:lnTo>
                  <a:pt x="683001" y="79369"/>
                </a:lnTo>
                <a:lnTo>
                  <a:pt x="637793" y="90799"/>
                </a:lnTo>
                <a:lnTo>
                  <a:pt x="490596" y="124846"/>
                </a:lnTo>
                <a:lnTo>
                  <a:pt x="415040" y="139964"/>
                </a:lnTo>
                <a:lnTo>
                  <a:pt x="384941" y="143774"/>
                </a:lnTo>
                <a:lnTo>
                  <a:pt x="350900" y="151241"/>
                </a:lnTo>
                <a:lnTo>
                  <a:pt x="313181" y="158861"/>
                </a:lnTo>
                <a:lnTo>
                  <a:pt x="271652" y="166359"/>
                </a:lnTo>
                <a:lnTo>
                  <a:pt x="241553" y="170169"/>
                </a:lnTo>
                <a:lnTo>
                  <a:pt x="120776" y="189097"/>
                </a:lnTo>
                <a:lnTo>
                  <a:pt x="0" y="204215"/>
                </a:lnTo>
                <a:lnTo>
                  <a:pt x="1710917" y="105917"/>
                </a:lnTo>
                <a:lnTo>
                  <a:pt x="1362334" y="105917"/>
                </a:lnTo>
                <a:lnTo>
                  <a:pt x="1313169" y="102107"/>
                </a:lnTo>
                <a:lnTo>
                  <a:pt x="1079235" y="71871"/>
                </a:lnTo>
                <a:lnTo>
                  <a:pt x="1054729" y="68061"/>
                </a:lnTo>
                <a:lnTo>
                  <a:pt x="962284" y="68061"/>
                </a:lnTo>
                <a:lnTo>
                  <a:pt x="924549" y="60441"/>
                </a:lnTo>
                <a:close/>
              </a:path>
              <a:path w="2369820" h="204469">
                <a:moveTo>
                  <a:pt x="2090562" y="0"/>
                </a:moveTo>
                <a:lnTo>
                  <a:pt x="1984888" y="18928"/>
                </a:lnTo>
                <a:lnTo>
                  <a:pt x="1792467" y="60441"/>
                </a:lnTo>
                <a:lnTo>
                  <a:pt x="1660397" y="86989"/>
                </a:lnTo>
                <a:lnTo>
                  <a:pt x="1532138" y="102107"/>
                </a:lnTo>
                <a:lnTo>
                  <a:pt x="1433962" y="105917"/>
                </a:lnTo>
                <a:lnTo>
                  <a:pt x="1710917" y="105917"/>
                </a:lnTo>
                <a:lnTo>
                  <a:pt x="2369819" y="68061"/>
                </a:lnTo>
                <a:lnTo>
                  <a:pt x="2313188" y="41666"/>
                </a:lnTo>
                <a:lnTo>
                  <a:pt x="2245248" y="18928"/>
                </a:lnTo>
                <a:lnTo>
                  <a:pt x="2196205" y="7619"/>
                </a:lnTo>
                <a:lnTo>
                  <a:pt x="2090562" y="0"/>
                </a:lnTo>
                <a:close/>
              </a:path>
              <a:path w="2369820" h="204469">
                <a:moveTo>
                  <a:pt x="1030223" y="64251"/>
                </a:moveTo>
                <a:lnTo>
                  <a:pt x="962284" y="68061"/>
                </a:lnTo>
                <a:lnTo>
                  <a:pt x="1054729" y="68061"/>
                </a:lnTo>
                <a:lnTo>
                  <a:pt x="1030223" y="64251"/>
                </a:lnTo>
                <a:close/>
              </a:path>
            </a:pathLst>
          </a:custGeom>
          <a:solidFill>
            <a:srgbClr val="EBD535"/>
          </a:solidFill>
          <a:ln w="9525">
            <a:noFill/>
            <a:round/>
            <a:headEnd/>
            <a:tailEnd/>
          </a:ln>
        </p:spPr>
        <p:txBody>
          <a:bodyPr lIns="0" tIns="0" rIns="0" bIns="0"/>
          <a:lstStyle/>
          <a:p>
            <a:endParaRPr lang="it-IT"/>
          </a:p>
        </p:txBody>
      </p:sp>
      <p:sp>
        <p:nvSpPr>
          <p:cNvPr id="175130" name="object 26"/>
          <p:cNvSpPr>
            <a:spLocks/>
          </p:cNvSpPr>
          <p:nvPr/>
        </p:nvSpPr>
        <p:spPr bwMode="auto">
          <a:xfrm>
            <a:off x="2336800" y="2951163"/>
            <a:ext cx="2368550" cy="203200"/>
          </a:xfrm>
          <a:custGeom>
            <a:avLst/>
            <a:gdLst/>
            <a:ahLst/>
            <a:cxnLst>
              <a:cxn ang="0">
                <a:pos x="0" y="204215"/>
              </a:cxn>
              <a:cxn ang="0">
                <a:pos x="120776" y="189097"/>
              </a:cxn>
              <a:cxn ang="0">
                <a:pos x="241553" y="170169"/>
              </a:cxn>
              <a:cxn ang="0">
                <a:pos x="271652" y="166359"/>
              </a:cxn>
              <a:cxn ang="0">
                <a:pos x="313181" y="158861"/>
              </a:cxn>
              <a:cxn ang="0">
                <a:pos x="350900" y="151241"/>
              </a:cxn>
              <a:cxn ang="0">
                <a:pos x="384941" y="143774"/>
              </a:cxn>
              <a:cxn ang="0">
                <a:pos x="415040" y="139964"/>
              </a:cxn>
              <a:cxn ang="0">
                <a:pos x="490596" y="124846"/>
              </a:cxn>
              <a:cxn ang="0">
                <a:pos x="637793" y="90799"/>
              </a:cxn>
              <a:cxn ang="0">
                <a:pos x="683001" y="79369"/>
              </a:cxn>
              <a:cxn ang="0">
                <a:pos x="769863" y="71871"/>
              </a:cxn>
              <a:cxn ang="0">
                <a:pos x="822716" y="64251"/>
              </a:cxn>
              <a:cxn ang="0">
                <a:pos x="867917" y="60441"/>
              </a:cxn>
              <a:cxn ang="0">
                <a:pos x="924549" y="60441"/>
              </a:cxn>
              <a:cxn ang="0">
                <a:pos x="962284" y="68061"/>
              </a:cxn>
              <a:cxn ang="0">
                <a:pos x="1030223" y="64251"/>
              </a:cxn>
              <a:cxn ang="0">
                <a:pos x="1079235" y="71871"/>
              </a:cxn>
              <a:cxn ang="0">
                <a:pos x="1165981" y="83179"/>
              </a:cxn>
              <a:cxn ang="0">
                <a:pos x="1222644" y="90799"/>
              </a:cxn>
              <a:cxn ang="0">
                <a:pos x="1313169" y="102107"/>
              </a:cxn>
              <a:cxn ang="0">
                <a:pos x="1362334" y="105917"/>
              </a:cxn>
              <a:cxn ang="0">
                <a:pos x="1433962" y="105917"/>
              </a:cxn>
              <a:cxn ang="0">
                <a:pos x="1532138" y="102107"/>
              </a:cxn>
              <a:cxn ang="0">
                <a:pos x="1660397" y="86989"/>
              </a:cxn>
              <a:cxn ang="0">
                <a:pos x="1792467" y="60441"/>
              </a:cxn>
              <a:cxn ang="0">
                <a:pos x="1879213" y="41666"/>
              </a:cxn>
              <a:cxn ang="0">
                <a:pos x="1984888" y="18928"/>
              </a:cxn>
              <a:cxn ang="0">
                <a:pos x="2090562" y="0"/>
              </a:cxn>
              <a:cxn ang="0">
                <a:pos x="2143384" y="3809"/>
              </a:cxn>
              <a:cxn ang="0">
                <a:pos x="2196205" y="7619"/>
              </a:cxn>
              <a:cxn ang="0">
                <a:pos x="2245248" y="18928"/>
              </a:cxn>
              <a:cxn ang="0">
                <a:pos x="2313188" y="41666"/>
              </a:cxn>
              <a:cxn ang="0">
                <a:pos x="2369819" y="68061"/>
              </a:cxn>
            </a:cxnLst>
            <a:rect l="0" t="0" r="r" b="b"/>
            <a:pathLst>
              <a:path w="2369820" h="204469">
                <a:moveTo>
                  <a:pt x="0" y="204215"/>
                </a:moveTo>
                <a:lnTo>
                  <a:pt x="120776" y="189097"/>
                </a:lnTo>
                <a:lnTo>
                  <a:pt x="241553" y="170169"/>
                </a:lnTo>
                <a:lnTo>
                  <a:pt x="271652" y="166359"/>
                </a:lnTo>
                <a:lnTo>
                  <a:pt x="313181" y="158861"/>
                </a:lnTo>
                <a:lnTo>
                  <a:pt x="350900" y="151241"/>
                </a:lnTo>
                <a:lnTo>
                  <a:pt x="384941" y="143774"/>
                </a:lnTo>
                <a:lnTo>
                  <a:pt x="415040" y="139964"/>
                </a:lnTo>
                <a:lnTo>
                  <a:pt x="490596" y="124846"/>
                </a:lnTo>
                <a:lnTo>
                  <a:pt x="637793" y="90799"/>
                </a:lnTo>
                <a:lnTo>
                  <a:pt x="683001" y="79369"/>
                </a:lnTo>
                <a:lnTo>
                  <a:pt x="769863" y="71871"/>
                </a:lnTo>
                <a:lnTo>
                  <a:pt x="822716" y="64251"/>
                </a:lnTo>
                <a:lnTo>
                  <a:pt x="867917" y="60441"/>
                </a:lnTo>
                <a:lnTo>
                  <a:pt x="924549" y="60441"/>
                </a:lnTo>
                <a:lnTo>
                  <a:pt x="962284" y="68061"/>
                </a:lnTo>
                <a:lnTo>
                  <a:pt x="1030223" y="64251"/>
                </a:lnTo>
                <a:lnTo>
                  <a:pt x="1079235" y="71871"/>
                </a:lnTo>
                <a:lnTo>
                  <a:pt x="1165981" y="83179"/>
                </a:lnTo>
                <a:lnTo>
                  <a:pt x="1222644" y="90799"/>
                </a:lnTo>
                <a:lnTo>
                  <a:pt x="1313169" y="102107"/>
                </a:lnTo>
                <a:lnTo>
                  <a:pt x="1362334" y="105917"/>
                </a:lnTo>
                <a:lnTo>
                  <a:pt x="1433962" y="105917"/>
                </a:lnTo>
                <a:lnTo>
                  <a:pt x="1532138" y="102107"/>
                </a:lnTo>
                <a:lnTo>
                  <a:pt x="1660397" y="86989"/>
                </a:lnTo>
                <a:lnTo>
                  <a:pt x="1792467" y="60441"/>
                </a:lnTo>
                <a:lnTo>
                  <a:pt x="1879213" y="41666"/>
                </a:lnTo>
                <a:lnTo>
                  <a:pt x="1984888" y="18928"/>
                </a:lnTo>
                <a:lnTo>
                  <a:pt x="2090562" y="0"/>
                </a:lnTo>
                <a:lnTo>
                  <a:pt x="2143384" y="3809"/>
                </a:lnTo>
                <a:lnTo>
                  <a:pt x="2196205" y="7619"/>
                </a:lnTo>
                <a:lnTo>
                  <a:pt x="2245248" y="18928"/>
                </a:lnTo>
                <a:lnTo>
                  <a:pt x="2313188" y="41666"/>
                </a:lnTo>
                <a:lnTo>
                  <a:pt x="2369819" y="68061"/>
                </a:lnTo>
              </a:path>
            </a:pathLst>
          </a:custGeom>
          <a:noFill/>
          <a:ln w="12191">
            <a:solidFill>
              <a:srgbClr val="000000"/>
            </a:solidFill>
            <a:round/>
            <a:headEnd/>
            <a:tailEnd/>
          </a:ln>
        </p:spPr>
        <p:txBody>
          <a:bodyPr lIns="0" tIns="0" rIns="0" bIns="0"/>
          <a:lstStyle/>
          <a:p>
            <a:endParaRPr lang="it-IT"/>
          </a:p>
        </p:txBody>
      </p:sp>
      <p:sp>
        <p:nvSpPr>
          <p:cNvPr id="175131" name="object 27"/>
          <p:cNvSpPr>
            <a:spLocks/>
          </p:cNvSpPr>
          <p:nvPr/>
        </p:nvSpPr>
        <p:spPr bwMode="auto">
          <a:xfrm>
            <a:off x="2317750" y="2878138"/>
            <a:ext cx="2384425" cy="174625"/>
          </a:xfrm>
          <a:custGeom>
            <a:avLst/>
            <a:gdLst/>
            <a:ahLst/>
            <a:cxnLst>
              <a:cxn ang="0">
                <a:pos x="229992" y="147309"/>
              </a:cxn>
              <a:cxn ang="0">
                <a:pos x="165984" y="151119"/>
              </a:cxn>
              <a:cxn ang="0">
                <a:pos x="60329" y="166237"/>
              </a:cxn>
              <a:cxn ang="0">
                <a:pos x="0" y="173735"/>
              </a:cxn>
              <a:cxn ang="0">
                <a:pos x="329069" y="149750"/>
              </a:cxn>
              <a:cxn ang="0">
                <a:pos x="229992" y="147309"/>
              </a:cxn>
              <a:cxn ang="0">
                <a:pos x="882820" y="109387"/>
              </a:cxn>
              <a:cxn ang="0">
                <a:pos x="329069" y="149750"/>
              </a:cxn>
              <a:cxn ang="0">
                <a:pos x="384678" y="151119"/>
              </a:cxn>
              <a:cxn ang="0">
                <a:pos x="509147" y="151119"/>
              </a:cxn>
              <a:cxn ang="0">
                <a:pos x="614684" y="162427"/>
              </a:cxn>
              <a:cxn ang="0">
                <a:pos x="671321" y="158617"/>
              </a:cxn>
              <a:cxn ang="0">
                <a:pos x="731641" y="147309"/>
              </a:cxn>
              <a:cxn ang="0">
                <a:pos x="769376" y="147309"/>
              </a:cxn>
              <a:cxn ang="0">
                <a:pos x="807079" y="136001"/>
              </a:cxn>
              <a:cxn ang="0">
                <a:pos x="863589" y="117104"/>
              </a:cxn>
              <a:cxn ang="0">
                <a:pos x="882820" y="109387"/>
              </a:cxn>
              <a:cxn ang="0">
                <a:pos x="1282324" y="52821"/>
              </a:cxn>
              <a:cxn ang="0">
                <a:pos x="1229502" y="52821"/>
              </a:cxn>
              <a:cxn ang="0">
                <a:pos x="1172961" y="56631"/>
              </a:cxn>
              <a:cxn ang="0">
                <a:pos x="1048511" y="71749"/>
              </a:cxn>
              <a:cxn ang="0">
                <a:pos x="1003188" y="75559"/>
              </a:cxn>
              <a:cxn ang="0">
                <a:pos x="946647" y="90677"/>
              </a:cxn>
              <a:cxn ang="0">
                <a:pos x="920252" y="94366"/>
              </a:cxn>
              <a:cxn ang="0">
                <a:pos x="882820" y="109387"/>
              </a:cxn>
              <a:cxn ang="0">
                <a:pos x="1401394" y="71588"/>
              </a:cxn>
              <a:cxn ang="0">
                <a:pos x="1342643" y="64251"/>
              </a:cxn>
              <a:cxn ang="0">
                <a:pos x="1282324" y="52821"/>
              </a:cxn>
              <a:cxn ang="0">
                <a:pos x="2273695" y="8006"/>
              </a:cxn>
              <a:cxn ang="0">
                <a:pos x="1401394" y="71588"/>
              </a:cxn>
              <a:cxn ang="0">
                <a:pos x="1433200" y="75559"/>
              </a:cxn>
              <a:cxn ang="0">
                <a:pos x="1508516" y="90677"/>
              </a:cxn>
              <a:cxn ang="0">
                <a:pos x="1614159" y="94366"/>
              </a:cxn>
              <a:cxn ang="0">
                <a:pos x="1685787" y="86867"/>
              </a:cxn>
              <a:cxn ang="0">
                <a:pos x="2006193" y="86867"/>
              </a:cxn>
              <a:cxn ang="0">
                <a:pos x="2025274" y="83057"/>
              </a:cxn>
              <a:cxn ang="0">
                <a:pos x="2081783" y="67939"/>
              </a:cxn>
              <a:cxn ang="0">
                <a:pos x="2232659" y="22616"/>
              </a:cxn>
              <a:cxn ang="0">
                <a:pos x="2273695" y="8006"/>
              </a:cxn>
              <a:cxn ang="0">
                <a:pos x="2006193" y="86867"/>
              </a:cxn>
              <a:cxn ang="0">
                <a:pos x="1757415" y="86867"/>
              </a:cxn>
              <a:cxn ang="0">
                <a:pos x="1878208" y="94366"/>
              </a:cxn>
              <a:cxn ang="0">
                <a:pos x="1968642" y="94366"/>
              </a:cxn>
              <a:cxn ang="0">
                <a:pos x="2006193" y="86867"/>
              </a:cxn>
              <a:cxn ang="0">
                <a:pos x="2383535" y="0"/>
              </a:cxn>
              <a:cxn ang="0">
                <a:pos x="2327026" y="0"/>
              </a:cxn>
              <a:cxn ang="0">
                <a:pos x="2285481" y="3809"/>
              </a:cxn>
              <a:cxn ang="0">
                <a:pos x="2273695" y="8006"/>
              </a:cxn>
              <a:cxn ang="0">
                <a:pos x="2383535" y="0"/>
              </a:cxn>
            </a:cxnLst>
            <a:rect l="0" t="0" r="r" b="b"/>
            <a:pathLst>
              <a:path w="2383790" h="173989">
                <a:moveTo>
                  <a:pt x="229992" y="147309"/>
                </a:moveTo>
                <a:lnTo>
                  <a:pt x="165984" y="151119"/>
                </a:lnTo>
                <a:lnTo>
                  <a:pt x="60329" y="166237"/>
                </a:lnTo>
                <a:lnTo>
                  <a:pt x="0" y="173735"/>
                </a:lnTo>
                <a:lnTo>
                  <a:pt x="329069" y="149750"/>
                </a:lnTo>
                <a:lnTo>
                  <a:pt x="229992" y="147309"/>
                </a:lnTo>
                <a:close/>
              </a:path>
              <a:path w="2383790" h="173989">
                <a:moveTo>
                  <a:pt x="882820" y="109387"/>
                </a:moveTo>
                <a:lnTo>
                  <a:pt x="329069" y="149750"/>
                </a:lnTo>
                <a:lnTo>
                  <a:pt x="384678" y="151119"/>
                </a:lnTo>
                <a:lnTo>
                  <a:pt x="509147" y="151119"/>
                </a:lnTo>
                <a:lnTo>
                  <a:pt x="614684" y="162427"/>
                </a:lnTo>
                <a:lnTo>
                  <a:pt x="671321" y="158617"/>
                </a:lnTo>
                <a:lnTo>
                  <a:pt x="731641" y="147309"/>
                </a:lnTo>
                <a:lnTo>
                  <a:pt x="769376" y="147309"/>
                </a:lnTo>
                <a:lnTo>
                  <a:pt x="807079" y="136001"/>
                </a:lnTo>
                <a:lnTo>
                  <a:pt x="863589" y="117104"/>
                </a:lnTo>
                <a:lnTo>
                  <a:pt x="882820" y="109387"/>
                </a:lnTo>
                <a:close/>
              </a:path>
              <a:path w="2383790" h="173989">
                <a:moveTo>
                  <a:pt x="1282324" y="52821"/>
                </a:moveTo>
                <a:lnTo>
                  <a:pt x="1229502" y="52821"/>
                </a:lnTo>
                <a:lnTo>
                  <a:pt x="1172961" y="56631"/>
                </a:lnTo>
                <a:lnTo>
                  <a:pt x="1048511" y="71749"/>
                </a:lnTo>
                <a:lnTo>
                  <a:pt x="1003188" y="75559"/>
                </a:lnTo>
                <a:lnTo>
                  <a:pt x="946647" y="90677"/>
                </a:lnTo>
                <a:lnTo>
                  <a:pt x="920252" y="94366"/>
                </a:lnTo>
                <a:lnTo>
                  <a:pt x="882820" y="109387"/>
                </a:lnTo>
                <a:lnTo>
                  <a:pt x="1401394" y="71588"/>
                </a:lnTo>
                <a:lnTo>
                  <a:pt x="1342643" y="64251"/>
                </a:lnTo>
                <a:lnTo>
                  <a:pt x="1282324" y="52821"/>
                </a:lnTo>
                <a:close/>
              </a:path>
              <a:path w="2383790" h="173989">
                <a:moveTo>
                  <a:pt x="2273695" y="8006"/>
                </a:moveTo>
                <a:lnTo>
                  <a:pt x="1401394" y="71588"/>
                </a:lnTo>
                <a:lnTo>
                  <a:pt x="1433200" y="75559"/>
                </a:lnTo>
                <a:lnTo>
                  <a:pt x="1508516" y="90677"/>
                </a:lnTo>
                <a:lnTo>
                  <a:pt x="1614159" y="94366"/>
                </a:lnTo>
                <a:lnTo>
                  <a:pt x="1685787" y="86867"/>
                </a:lnTo>
                <a:lnTo>
                  <a:pt x="2006193" y="86867"/>
                </a:lnTo>
                <a:lnTo>
                  <a:pt x="2025274" y="83057"/>
                </a:lnTo>
                <a:lnTo>
                  <a:pt x="2081783" y="67939"/>
                </a:lnTo>
                <a:lnTo>
                  <a:pt x="2232659" y="22616"/>
                </a:lnTo>
                <a:lnTo>
                  <a:pt x="2273695" y="8006"/>
                </a:lnTo>
                <a:close/>
              </a:path>
              <a:path w="2383790" h="173989">
                <a:moveTo>
                  <a:pt x="2006193" y="86867"/>
                </a:moveTo>
                <a:lnTo>
                  <a:pt x="1757415" y="86867"/>
                </a:lnTo>
                <a:lnTo>
                  <a:pt x="1878208" y="94366"/>
                </a:lnTo>
                <a:lnTo>
                  <a:pt x="1968642" y="94366"/>
                </a:lnTo>
                <a:lnTo>
                  <a:pt x="2006193" y="86867"/>
                </a:lnTo>
                <a:close/>
              </a:path>
              <a:path w="2383790" h="173989">
                <a:moveTo>
                  <a:pt x="2383535" y="0"/>
                </a:moveTo>
                <a:lnTo>
                  <a:pt x="2327026" y="0"/>
                </a:lnTo>
                <a:lnTo>
                  <a:pt x="2285481" y="3809"/>
                </a:lnTo>
                <a:lnTo>
                  <a:pt x="2273695" y="8006"/>
                </a:lnTo>
                <a:lnTo>
                  <a:pt x="2383535" y="0"/>
                </a:lnTo>
                <a:close/>
              </a:path>
            </a:pathLst>
          </a:custGeom>
          <a:solidFill>
            <a:srgbClr val="EBD535"/>
          </a:solidFill>
          <a:ln w="9525">
            <a:noFill/>
            <a:round/>
            <a:headEnd/>
            <a:tailEnd/>
          </a:ln>
        </p:spPr>
        <p:txBody>
          <a:bodyPr lIns="0" tIns="0" rIns="0" bIns="0"/>
          <a:lstStyle/>
          <a:p>
            <a:endParaRPr lang="it-IT"/>
          </a:p>
        </p:txBody>
      </p:sp>
      <p:sp>
        <p:nvSpPr>
          <p:cNvPr id="175132" name="object 28"/>
          <p:cNvSpPr>
            <a:spLocks/>
          </p:cNvSpPr>
          <p:nvPr/>
        </p:nvSpPr>
        <p:spPr bwMode="auto">
          <a:xfrm>
            <a:off x="2317750" y="2878138"/>
            <a:ext cx="2384425" cy="174625"/>
          </a:xfrm>
          <a:custGeom>
            <a:avLst/>
            <a:gdLst/>
            <a:ahLst/>
            <a:cxnLst>
              <a:cxn ang="0">
                <a:pos x="0" y="173735"/>
              </a:cxn>
              <a:cxn ang="0">
                <a:pos x="60329" y="166237"/>
              </a:cxn>
              <a:cxn ang="0">
                <a:pos x="165984" y="151119"/>
              </a:cxn>
              <a:cxn ang="0">
                <a:pos x="229992" y="147309"/>
              </a:cxn>
              <a:cxn ang="0">
                <a:pos x="384678" y="151119"/>
              </a:cxn>
              <a:cxn ang="0">
                <a:pos x="509147" y="151119"/>
              </a:cxn>
              <a:cxn ang="0">
                <a:pos x="614684" y="162427"/>
              </a:cxn>
              <a:cxn ang="0">
                <a:pos x="671321" y="158617"/>
              </a:cxn>
              <a:cxn ang="0">
                <a:pos x="731641" y="147309"/>
              </a:cxn>
              <a:cxn ang="0">
                <a:pos x="769376" y="147309"/>
              </a:cxn>
              <a:cxn ang="0">
                <a:pos x="807079" y="136001"/>
              </a:cxn>
              <a:cxn ang="0">
                <a:pos x="863589" y="117104"/>
              </a:cxn>
              <a:cxn ang="0">
                <a:pos x="920252" y="94366"/>
              </a:cxn>
              <a:cxn ang="0">
                <a:pos x="946647" y="90677"/>
              </a:cxn>
              <a:cxn ang="0">
                <a:pos x="1003188" y="75559"/>
              </a:cxn>
              <a:cxn ang="0">
                <a:pos x="1048511" y="71749"/>
              </a:cxn>
              <a:cxn ang="0">
                <a:pos x="1108831" y="64251"/>
              </a:cxn>
              <a:cxn ang="0">
                <a:pos x="1172961" y="56631"/>
              </a:cxn>
              <a:cxn ang="0">
                <a:pos x="1229502" y="52821"/>
              </a:cxn>
              <a:cxn ang="0">
                <a:pos x="1282324" y="52821"/>
              </a:cxn>
              <a:cxn ang="0">
                <a:pos x="1342643" y="64251"/>
              </a:cxn>
              <a:cxn ang="0">
                <a:pos x="1433200" y="75559"/>
              </a:cxn>
              <a:cxn ang="0">
                <a:pos x="1508516" y="90677"/>
              </a:cxn>
              <a:cxn ang="0">
                <a:pos x="1614159" y="94366"/>
              </a:cxn>
              <a:cxn ang="0">
                <a:pos x="1685787" y="86867"/>
              </a:cxn>
              <a:cxn ang="0">
                <a:pos x="1757415" y="86867"/>
              </a:cxn>
              <a:cxn ang="0">
                <a:pos x="1821576" y="90677"/>
              </a:cxn>
              <a:cxn ang="0">
                <a:pos x="1878208" y="94366"/>
              </a:cxn>
              <a:cxn ang="0">
                <a:pos x="1968642" y="94366"/>
              </a:cxn>
              <a:cxn ang="0">
                <a:pos x="2025274" y="83057"/>
              </a:cxn>
              <a:cxn ang="0">
                <a:pos x="2081783" y="67939"/>
              </a:cxn>
              <a:cxn ang="0">
                <a:pos x="2157221" y="45323"/>
              </a:cxn>
              <a:cxn ang="0">
                <a:pos x="2232659" y="22616"/>
              </a:cxn>
              <a:cxn ang="0">
                <a:pos x="2285481" y="3809"/>
              </a:cxn>
              <a:cxn ang="0">
                <a:pos x="2327026" y="0"/>
              </a:cxn>
              <a:cxn ang="0">
                <a:pos x="2383535" y="0"/>
              </a:cxn>
            </a:cxnLst>
            <a:rect l="0" t="0" r="r" b="b"/>
            <a:pathLst>
              <a:path w="2383790" h="173989">
                <a:moveTo>
                  <a:pt x="0" y="173735"/>
                </a:moveTo>
                <a:lnTo>
                  <a:pt x="60329" y="166237"/>
                </a:lnTo>
                <a:lnTo>
                  <a:pt x="165984" y="151119"/>
                </a:lnTo>
                <a:lnTo>
                  <a:pt x="229992" y="147309"/>
                </a:lnTo>
                <a:lnTo>
                  <a:pt x="384678" y="151119"/>
                </a:lnTo>
                <a:lnTo>
                  <a:pt x="509147" y="151119"/>
                </a:lnTo>
                <a:lnTo>
                  <a:pt x="614684" y="162427"/>
                </a:lnTo>
                <a:lnTo>
                  <a:pt x="671321" y="158617"/>
                </a:lnTo>
                <a:lnTo>
                  <a:pt x="731641" y="147309"/>
                </a:lnTo>
                <a:lnTo>
                  <a:pt x="769376" y="147309"/>
                </a:lnTo>
                <a:lnTo>
                  <a:pt x="807079" y="136001"/>
                </a:lnTo>
                <a:lnTo>
                  <a:pt x="863589" y="117104"/>
                </a:lnTo>
                <a:lnTo>
                  <a:pt x="920252" y="94366"/>
                </a:lnTo>
                <a:lnTo>
                  <a:pt x="946647" y="90677"/>
                </a:lnTo>
                <a:lnTo>
                  <a:pt x="1003188" y="75559"/>
                </a:lnTo>
                <a:lnTo>
                  <a:pt x="1048511" y="71749"/>
                </a:lnTo>
                <a:lnTo>
                  <a:pt x="1108831" y="64251"/>
                </a:lnTo>
                <a:lnTo>
                  <a:pt x="1172961" y="56631"/>
                </a:lnTo>
                <a:lnTo>
                  <a:pt x="1229502" y="52821"/>
                </a:lnTo>
                <a:lnTo>
                  <a:pt x="1282324" y="52821"/>
                </a:lnTo>
                <a:lnTo>
                  <a:pt x="1342643" y="64251"/>
                </a:lnTo>
                <a:lnTo>
                  <a:pt x="1433200" y="75559"/>
                </a:lnTo>
                <a:lnTo>
                  <a:pt x="1508516" y="90677"/>
                </a:lnTo>
                <a:lnTo>
                  <a:pt x="1614159" y="94366"/>
                </a:lnTo>
                <a:lnTo>
                  <a:pt x="1685787" y="86867"/>
                </a:lnTo>
                <a:lnTo>
                  <a:pt x="1757415" y="86867"/>
                </a:lnTo>
                <a:lnTo>
                  <a:pt x="1821576" y="90677"/>
                </a:lnTo>
                <a:lnTo>
                  <a:pt x="1878208" y="94366"/>
                </a:lnTo>
                <a:lnTo>
                  <a:pt x="1968642" y="94366"/>
                </a:lnTo>
                <a:lnTo>
                  <a:pt x="2025274" y="83057"/>
                </a:lnTo>
                <a:lnTo>
                  <a:pt x="2081783" y="67939"/>
                </a:lnTo>
                <a:lnTo>
                  <a:pt x="2157221" y="45323"/>
                </a:lnTo>
                <a:lnTo>
                  <a:pt x="2232659" y="22616"/>
                </a:lnTo>
                <a:lnTo>
                  <a:pt x="2285481" y="3809"/>
                </a:lnTo>
                <a:lnTo>
                  <a:pt x="2327026" y="0"/>
                </a:lnTo>
                <a:lnTo>
                  <a:pt x="2383535" y="0"/>
                </a:lnTo>
              </a:path>
            </a:pathLst>
          </a:custGeom>
          <a:noFill/>
          <a:ln w="12191">
            <a:solidFill>
              <a:srgbClr val="000000"/>
            </a:solidFill>
            <a:round/>
            <a:headEnd/>
            <a:tailEnd/>
          </a:ln>
        </p:spPr>
        <p:txBody>
          <a:bodyPr lIns="0" tIns="0" rIns="0" bIns="0"/>
          <a:lstStyle/>
          <a:p>
            <a:endParaRPr lang="it-IT"/>
          </a:p>
        </p:txBody>
      </p:sp>
      <p:sp>
        <p:nvSpPr>
          <p:cNvPr id="175133" name="object 29"/>
          <p:cNvSpPr>
            <a:spLocks/>
          </p:cNvSpPr>
          <p:nvPr/>
        </p:nvSpPr>
        <p:spPr bwMode="auto">
          <a:xfrm>
            <a:off x="2325688" y="2835275"/>
            <a:ext cx="2384425" cy="171450"/>
          </a:xfrm>
          <a:custGeom>
            <a:avLst/>
            <a:gdLst/>
            <a:ahLst/>
            <a:cxnLst>
              <a:cxn ang="0">
                <a:pos x="229992" y="146060"/>
              </a:cxn>
              <a:cxn ang="0">
                <a:pos x="165984" y="149717"/>
              </a:cxn>
              <a:cxn ang="0">
                <a:pos x="60329" y="164713"/>
              </a:cxn>
              <a:cxn ang="0">
                <a:pos x="0" y="172211"/>
              </a:cxn>
              <a:cxn ang="0">
                <a:pos x="329420" y="148411"/>
              </a:cxn>
              <a:cxn ang="0">
                <a:pos x="229992" y="146060"/>
              </a:cxn>
              <a:cxn ang="0">
                <a:pos x="882870" y="108424"/>
              </a:cxn>
              <a:cxn ang="0">
                <a:pos x="329420" y="148411"/>
              </a:cxn>
              <a:cxn ang="0">
                <a:pos x="384678" y="149717"/>
              </a:cxn>
              <a:cxn ang="0">
                <a:pos x="509147" y="149717"/>
              </a:cxn>
              <a:cxn ang="0">
                <a:pos x="614684" y="161025"/>
              </a:cxn>
              <a:cxn ang="0">
                <a:pos x="671321" y="157215"/>
              </a:cxn>
              <a:cxn ang="0">
                <a:pos x="731641" y="146060"/>
              </a:cxn>
              <a:cxn ang="0">
                <a:pos x="769376" y="146060"/>
              </a:cxn>
              <a:cxn ang="0">
                <a:pos x="807079" y="134752"/>
              </a:cxn>
              <a:cxn ang="0">
                <a:pos x="863589" y="116067"/>
              </a:cxn>
              <a:cxn ang="0">
                <a:pos x="882870" y="108424"/>
              </a:cxn>
              <a:cxn ang="0">
                <a:pos x="1282324" y="52456"/>
              </a:cxn>
              <a:cxn ang="0">
                <a:pos x="1229502" y="52456"/>
              </a:cxn>
              <a:cxn ang="0">
                <a:pos x="1172961" y="56144"/>
              </a:cxn>
              <a:cxn ang="0">
                <a:pos x="1048511" y="71109"/>
              </a:cxn>
              <a:cxn ang="0">
                <a:pos x="1003188" y="74919"/>
              </a:cxn>
              <a:cxn ang="0">
                <a:pos x="946647" y="89794"/>
              </a:cxn>
              <a:cxn ang="0">
                <a:pos x="920252" y="93604"/>
              </a:cxn>
              <a:cxn ang="0">
                <a:pos x="882870" y="108424"/>
              </a:cxn>
              <a:cxn ang="0">
                <a:pos x="1401456" y="70955"/>
              </a:cxn>
              <a:cxn ang="0">
                <a:pos x="1342643" y="63611"/>
              </a:cxn>
              <a:cxn ang="0">
                <a:pos x="1282324" y="52456"/>
              </a:cxn>
              <a:cxn ang="0">
                <a:pos x="2273488" y="7950"/>
              </a:cxn>
              <a:cxn ang="0">
                <a:pos x="1401456" y="70955"/>
              </a:cxn>
              <a:cxn ang="0">
                <a:pos x="1433200" y="74919"/>
              </a:cxn>
              <a:cxn ang="0">
                <a:pos x="1508516" y="89794"/>
              </a:cxn>
              <a:cxn ang="0">
                <a:pos x="1614159" y="93604"/>
              </a:cxn>
              <a:cxn ang="0">
                <a:pos x="1685787" y="86105"/>
              </a:cxn>
              <a:cxn ang="0">
                <a:pos x="2006602" y="86105"/>
              </a:cxn>
              <a:cxn ang="0">
                <a:pos x="2025274" y="82417"/>
              </a:cxn>
              <a:cxn ang="0">
                <a:pos x="2081783" y="67421"/>
              </a:cxn>
              <a:cxn ang="0">
                <a:pos x="2232659" y="22463"/>
              </a:cxn>
              <a:cxn ang="0">
                <a:pos x="2273488" y="7950"/>
              </a:cxn>
              <a:cxn ang="0">
                <a:pos x="2006602" y="86105"/>
              </a:cxn>
              <a:cxn ang="0">
                <a:pos x="1757415" y="86105"/>
              </a:cxn>
              <a:cxn ang="0">
                <a:pos x="1878208" y="93604"/>
              </a:cxn>
              <a:cxn ang="0">
                <a:pos x="1968642" y="93604"/>
              </a:cxn>
              <a:cxn ang="0">
                <a:pos x="2006602" y="86105"/>
              </a:cxn>
              <a:cxn ang="0">
                <a:pos x="2383535" y="0"/>
              </a:cxn>
              <a:cxn ang="0">
                <a:pos x="2327026" y="0"/>
              </a:cxn>
              <a:cxn ang="0">
                <a:pos x="2285481" y="3688"/>
              </a:cxn>
              <a:cxn ang="0">
                <a:pos x="2273488" y="7950"/>
              </a:cxn>
              <a:cxn ang="0">
                <a:pos x="2383535" y="0"/>
              </a:cxn>
            </a:cxnLst>
            <a:rect l="0" t="0" r="r" b="b"/>
            <a:pathLst>
              <a:path w="2383790" h="172719">
                <a:moveTo>
                  <a:pt x="229992" y="146060"/>
                </a:moveTo>
                <a:lnTo>
                  <a:pt x="165984" y="149717"/>
                </a:lnTo>
                <a:lnTo>
                  <a:pt x="60329" y="164713"/>
                </a:lnTo>
                <a:lnTo>
                  <a:pt x="0" y="172211"/>
                </a:lnTo>
                <a:lnTo>
                  <a:pt x="329420" y="148411"/>
                </a:lnTo>
                <a:lnTo>
                  <a:pt x="229992" y="146060"/>
                </a:lnTo>
                <a:close/>
              </a:path>
              <a:path w="2383790" h="172719">
                <a:moveTo>
                  <a:pt x="882870" y="108424"/>
                </a:moveTo>
                <a:lnTo>
                  <a:pt x="329420" y="148411"/>
                </a:lnTo>
                <a:lnTo>
                  <a:pt x="384678" y="149717"/>
                </a:lnTo>
                <a:lnTo>
                  <a:pt x="509147" y="149717"/>
                </a:lnTo>
                <a:lnTo>
                  <a:pt x="614684" y="161025"/>
                </a:lnTo>
                <a:lnTo>
                  <a:pt x="671321" y="157215"/>
                </a:lnTo>
                <a:lnTo>
                  <a:pt x="731641" y="146060"/>
                </a:lnTo>
                <a:lnTo>
                  <a:pt x="769376" y="146060"/>
                </a:lnTo>
                <a:lnTo>
                  <a:pt x="807079" y="134752"/>
                </a:lnTo>
                <a:lnTo>
                  <a:pt x="863589" y="116067"/>
                </a:lnTo>
                <a:lnTo>
                  <a:pt x="882870" y="108424"/>
                </a:lnTo>
                <a:close/>
              </a:path>
              <a:path w="2383790" h="172719">
                <a:moveTo>
                  <a:pt x="1282324" y="52456"/>
                </a:moveTo>
                <a:lnTo>
                  <a:pt x="1229502" y="52456"/>
                </a:lnTo>
                <a:lnTo>
                  <a:pt x="1172961" y="56144"/>
                </a:lnTo>
                <a:lnTo>
                  <a:pt x="1048511" y="71109"/>
                </a:lnTo>
                <a:lnTo>
                  <a:pt x="1003188" y="74919"/>
                </a:lnTo>
                <a:lnTo>
                  <a:pt x="946647" y="89794"/>
                </a:lnTo>
                <a:lnTo>
                  <a:pt x="920252" y="93604"/>
                </a:lnTo>
                <a:lnTo>
                  <a:pt x="882870" y="108424"/>
                </a:lnTo>
                <a:lnTo>
                  <a:pt x="1401456" y="70955"/>
                </a:lnTo>
                <a:lnTo>
                  <a:pt x="1342643" y="63611"/>
                </a:lnTo>
                <a:lnTo>
                  <a:pt x="1282324" y="52456"/>
                </a:lnTo>
                <a:close/>
              </a:path>
              <a:path w="2383790" h="172719">
                <a:moveTo>
                  <a:pt x="2273488" y="7950"/>
                </a:moveTo>
                <a:lnTo>
                  <a:pt x="1401456" y="70955"/>
                </a:lnTo>
                <a:lnTo>
                  <a:pt x="1433200" y="74919"/>
                </a:lnTo>
                <a:lnTo>
                  <a:pt x="1508516" y="89794"/>
                </a:lnTo>
                <a:lnTo>
                  <a:pt x="1614159" y="93604"/>
                </a:lnTo>
                <a:lnTo>
                  <a:pt x="1685787" y="86105"/>
                </a:lnTo>
                <a:lnTo>
                  <a:pt x="2006602" y="86105"/>
                </a:lnTo>
                <a:lnTo>
                  <a:pt x="2025274" y="82417"/>
                </a:lnTo>
                <a:lnTo>
                  <a:pt x="2081783" y="67421"/>
                </a:lnTo>
                <a:lnTo>
                  <a:pt x="2232659" y="22463"/>
                </a:lnTo>
                <a:lnTo>
                  <a:pt x="2273488" y="7950"/>
                </a:lnTo>
                <a:close/>
              </a:path>
              <a:path w="2383790" h="172719">
                <a:moveTo>
                  <a:pt x="2006602" y="86105"/>
                </a:moveTo>
                <a:lnTo>
                  <a:pt x="1757415" y="86105"/>
                </a:lnTo>
                <a:lnTo>
                  <a:pt x="1878208" y="93604"/>
                </a:lnTo>
                <a:lnTo>
                  <a:pt x="1968642" y="93604"/>
                </a:lnTo>
                <a:lnTo>
                  <a:pt x="2006602" y="86105"/>
                </a:lnTo>
                <a:close/>
              </a:path>
              <a:path w="2383790" h="172719">
                <a:moveTo>
                  <a:pt x="2383535" y="0"/>
                </a:moveTo>
                <a:lnTo>
                  <a:pt x="2327026" y="0"/>
                </a:lnTo>
                <a:lnTo>
                  <a:pt x="2285481" y="3688"/>
                </a:lnTo>
                <a:lnTo>
                  <a:pt x="2273488" y="7950"/>
                </a:lnTo>
                <a:lnTo>
                  <a:pt x="2383535" y="0"/>
                </a:lnTo>
                <a:close/>
              </a:path>
            </a:pathLst>
          </a:custGeom>
          <a:solidFill>
            <a:srgbClr val="EBD535"/>
          </a:solidFill>
          <a:ln w="9525">
            <a:noFill/>
            <a:round/>
            <a:headEnd/>
            <a:tailEnd/>
          </a:ln>
        </p:spPr>
        <p:txBody>
          <a:bodyPr lIns="0" tIns="0" rIns="0" bIns="0"/>
          <a:lstStyle/>
          <a:p>
            <a:endParaRPr lang="it-IT"/>
          </a:p>
        </p:txBody>
      </p:sp>
      <p:sp>
        <p:nvSpPr>
          <p:cNvPr id="175134" name="object 30"/>
          <p:cNvSpPr>
            <a:spLocks/>
          </p:cNvSpPr>
          <p:nvPr/>
        </p:nvSpPr>
        <p:spPr bwMode="auto">
          <a:xfrm>
            <a:off x="2325688" y="2835275"/>
            <a:ext cx="2384425" cy="171450"/>
          </a:xfrm>
          <a:custGeom>
            <a:avLst/>
            <a:gdLst/>
            <a:ahLst/>
            <a:cxnLst>
              <a:cxn ang="0">
                <a:pos x="0" y="172211"/>
              </a:cxn>
              <a:cxn ang="0">
                <a:pos x="60329" y="164713"/>
              </a:cxn>
              <a:cxn ang="0">
                <a:pos x="165984" y="149717"/>
              </a:cxn>
              <a:cxn ang="0">
                <a:pos x="229992" y="146060"/>
              </a:cxn>
              <a:cxn ang="0">
                <a:pos x="384678" y="149717"/>
              </a:cxn>
              <a:cxn ang="0">
                <a:pos x="509147" y="149717"/>
              </a:cxn>
              <a:cxn ang="0">
                <a:pos x="614684" y="161025"/>
              </a:cxn>
              <a:cxn ang="0">
                <a:pos x="671321" y="157215"/>
              </a:cxn>
              <a:cxn ang="0">
                <a:pos x="731641" y="146060"/>
              </a:cxn>
              <a:cxn ang="0">
                <a:pos x="769376" y="146060"/>
              </a:cxn>
              <a:cxn ang="0">
                <a:pos x="807079" y="134752"/>
              </a:cxn>
              <a:cxn ang="0">
                <a:pos x="863589" y="116067"/>
              </a:cxn>
              <a:cxn ang="0">
                <a:pos x="920252" y="93604"/>
              </a:cxn>
              <a:cxn ang="0">
                <a:pos x="946647" y="89794"/>
              </a:cxn>
              <a:cxn ang="0">
                <a:pos x="1003188" y="74919"/>
              </a:cxn>
              <a:cxn ang="0">
                <a:pos x="1048511" y="71109"/>
              </a:cxn>
              <a:cxn ang="0">
                <a:pos x="1108831" y="63611"/>
              </a:cxn>
              <a:cxn ang="0">
                <a:pos x="1172961" y="56144"/>
              </a:cxn>
              <a:cxn ang="0">
                <a:pos x="1229502" y="52456"/>
              </a:cxn>
              <a:cxn ang="0">
                <a:pos x="1282324" y="52456"/>
              </a:cxn>
              <a:cxn ang="0">
                <a:pos x="1342643" y="63611"/>
              </a:cxn>
              <a:cxn ang="0">
                <a:pos x="1433200" y="74919"/>
              </a:cxn>
              <a:cxn ang="0">
                <a:pos x="1508516" y="89794"/>
              </a:cxn>
              <a:cxn ang="0">
                <a:pos x="1614159" y="93604"/>
              </a:cxn>
              <a:cxn ang="0">
                <a:pos x="1685787" y="86105"/>
              </a:cxn>
              <a:cxn ang="0">
                <a:pos x="1757415" y="86105"/>
              </a:cxn>
              <a:cxn ang="0">
                <a:pos x="1821576" y="89794"/>
              </a:cxn>
              <a:cxn ang="0">
                <a:pos x="1878208" y="93604"/>
              </a:cxn>
              <a:cxn ang="0">
                <a:pos x="1968642" y="93604"/>
              </a:cxn>
              <a:cxn ang="0">
                <a:pos x="2025274" y="82417"/>
              </a:cxn>
              <a:cxn ang="0">
                <a:pos x="2081783" y="67421"/>
              </a:cxn>
              <a:cxn ang="0">
                <a:pos x="2157221" y="44957"/>
              </a:cxn>
              <a:cxn ang="0">
                <a:pos x="2232659" y="22463"/>
              </a:cxn>
              <a:cxn ang="0">
                <a:pos x="2285481" y="3688"/>
              </a:cxn>
              <a:cxn ang="0">
                <a:pos x="2327026" y="0"/>
              </a:cxn>
              <a:cxn ang="0">
                <a:pos x="2383535" y="0"/>
              </a:cxn>
            </a:cxnLst>
            <a:rect l="0" t="0" r="r" b="b"/>
            <a:pathLst>
              <a:path w="2383790" h="172719">
                <a:moveTo>
                  <a:pt x="0" y="172211"/>
                </a:moveTo>
                <a:lnTo>
                  <a:pt x="60329" y="164713"/>
                </a:lnTo>
                <a:lnTo>
                  <a:pt x="165984" y="149717"/>
                </a:lnTo>
                <a:lnTo>
                  <a:pt x="229992" y="146060"/>
                </a:lnTo>
                <a:lnTo>
                  <a:pt x="384678" y="149717"/>
                </a:lnTo>
                <a:lnTo>
                  <a:pt x="509147" y="149717"/>
                </a:lnTo>
                <a:lnTo>
                  <a:pt x="614684" y="161025"/>
                </a:lnTo>
                <a:lnTo>
                  <a:pt x="671321" y="157215"/>
                </a:lnTo>
                <a:lnTo>
                  <a:pt x="731641" y="146060"/>
                </a:lnTo>
                <a:lnTo>
                  <a:pt x="769376" y="146060"/>
                </a:lnTo>
                <a:lnTo>
                  <a:pt x="807079" y="134752"/>
                </a:lnTo>
                <a:lnTo>
                  <a:pt x="863589" y="116067"/>
                </a:lnTo>
                <a:lnTo>
                  <a:pt x="920252" y="93604"/>
                </a:lnTo>
                <a:lnTo>
                  <a:pt x="946647" y="89794"/>
                </a:lnTo>
                <a:lnTo>
                  <a:pt x="1003188" y="74919"/>
                </a:lnTo>
                <a:lnTo>
                  <a:pt x="1048511" y="71109"/>
                </a:lnTo>
                <a:lnTo>
                  <a:pt x="1108831" y="63611"/>
                </a:lnTo>
                <a:lnTo>
                  <a:pt x="1172961" y="56144"/>
                </a:lnTo>
                <a:lnTo>
                  <a:pt x="1229502" y="52456"/>
                </a:lnTo>
                <a:lnTo>
                  <a:pt x="1282324" y="52456"/>
                </a:lnTo>
                <a:lnTo>
                  <a:pt x="1342643" y="63611"/>
                </a:lnTo>
                <a:lnTo>
                  <a:pt x="1433200" y="74919"/>
                </a:lnTo>
                <a:lnTo>
                  <a:pt x="1508516" y="89794"/>
                </a:lnTo>
                <a:lnTo>
                  <a:pt x="1614159" y="93604"/>
                </a:lnTo>
                <a:lnTo>
                  <a:pt x="1685787" y="86105"/>
                </a:lnTo>
                <a:lnTo>
                  <a:pt x="1757415" y="86105"/>
                </a:lnTo>
                <a:lnTo>
                  <a:pt x="1821576" y="89794"/>
                </a:lnTo>
                <a:lnTo>
                  <a:pt x="1878208" y="93604"/>
                </a:lnTo>
                <a:lnTo>
                  <a:pt x="1968642" y="93604"/>
                </a:lnTo>
                <a:lnTo>
                  <a:pt x="2025274" y="82417"/>
                </a:lnTo>
                <a:lnTo>
                  <a:pt x="2081783" y="67421"/>
                </a:lnTo>
                <a:lnTo>
                  <a:pt x="2157221" y="44957"/>
                </a:lnTo>
                <a:lnTo>
                  <a:pt x="2232659" y="22463"/>
                </a:lnTo>
                <a:lnTo>
                  <a:pt x="2285481" y="3688"/>
                </a:lnTo>
                <a:lnTo>
                  <a:pt x="2327026" y="0"/>
                </a:lnTo>
                <a:lnTo>
                  <a:pt x="2383535" y="0"/>
                </a:lnTo>
              </a:path>
            </a:pathLst>
          </a:custGeom>
          <a:noFill/>
          <a:ln w="12191">
            <a:solidFill>
              <a:srgbClr val="000000"/>
            </a:solidFill>
            <a:round/>
            <a:headEnd/>
            <a:tailEnd/>
          </a:ln>
        </p:spPr>
        <p:txBody>
          <a:bodyPr lIns="0" tIns="0" rIns="0" bIns="0"/>
          <a:lstStyle/>
          <a:p>
            <a:endParaRPr lang="it-IT"/>
          </a:p>
        </p:txBody>
      </p:sp>
      <p:sp>
        <p:nvSpPr>
          <p:cNvPr id="175135" name="object 31"/>
          <p:cNvSpPr>
            <a:spLocks/>
          </p:cNvSpPr>
          <p:nvPr/>
        </p:nvSpPr>
        <p:spPr bwMode="auto">
          <a:xfrm>
            <a:off x="2333625" y="2789238"/>
            <a:ext cx="2382838" cy="173037"/>
          </a:xfrm>
          <a:custGeom>
            <a:avLst/>
            <a:gdLst/>
            <a:ahLst/>
            <a:cxnLst>
              <a:cxn ang="0">
                <a:pos x="229992" y="147309"/>
              </a:cxn>
              <a:cxn ang="0">
                <a:pos x="165984" y="151119"/>
              </a:cxn>
              <a:cxn ang="0">
                <a:pos x="60329" y="166237"/>
              </a:cxn>
              <a:cxn ang="0">
                <a:pos x="0" y="173735"/>
              </a:cxn>
              <a:cxn ang="0">
                <a:pos x="329069" y="149750"/>
              </a:cxn>
              <a:cxn ang="0">
                <a:pos x="229992" y="147309"/>
              </a:cxn>
              <a:cxn ang="0">
                <a:pos x="882820" y="109387"/>
              </a:cxn>
              <a:cxn ang="0">
                <a:pos x="329069" y="149750"/>
              </a:cxn>
              <a:cxn ang="0">
                <a:pos x="384678" y="151119"/>
              </a:cxn>
              <a:cxn ang="0">
                <a:pos x="509147" y="151119"/>
              </a:cxn>
              <a:cxn ang="0">
                <a:pos x="614684" y="162427"/>
              </a:cxn>
              <a:cxn ang="0">
                <a:pos x="671321" y="158617"/>
              </a:cxn>
              <a:cxn ang="0">
                <a:pos x="731641" y="147309"/>
              </a:cxn>
              <a:cxn ang="0">
                <a:pos x="769376" y="147309"/>
              </a:cxn>
              <a:cxn ang="0">
                <a:pos x="807079" y="136001"/>
              </a:cxn>
              <a:cxn ang="0">
                <a:pos x="863589" y="117104"/>
              </a:cxn>
              <a:cxn ang="0">
                <a:pos x="882820" y="109387"/>
              </a:cxn>
              <a:cxn ang="0">
                <a:pos x="1282324" y="52821"/>
              </a:cxn>
              <a:cxn ang="0">
                <a:pos x="1229502" y="52821"/>
              </a:cxn>
              <a:cxn ang="0">
                <a:pos x="1172961" y="56631"/>
              </a:cxn>
              <a:cxn ang="0">
                <a:pos x="1048511" y="71749"/>
              </a:cxn>
              <a:cxn ang="0">
                <a:pos x="1003188" y="75559"/>
              </a:cxn>
              <a:cxn ang="0">
                <a:pos x="946647" y="90677"/>
              </a:cxn>
              <a:cxn ang="0">
                <a:pos x="920252" y="94366"/>
              </a:cxn>
              <a:cxn ang="0">
                <a:pos x="882820" y="109387"/>
              </a:cxn>
              <a:cxn ang="0">
                <a:pos x="1401394" y="71588"/>
              </a:cxn>
              <a:cxn ang="0">
                <a:pos x="1342643" y="64251"/>
              </a:cxn>
              <a:cxn ang="0">
                <a:pos x="1282324" y="52821"/>
              </a:cxn>
              <a:cxn ang="0">
                <a:pos x="2273695" y="8006"/>
              </a:cxn>
              <a:cxn ang="0">
                <a:pos x="1401394" y="71588"/>
              </a:cxn>
              <a:cxn ang="0">
                <a:pos x="1433200" y="75559"/>
              </a:cxn>
              <a:cxn ang="0">
                <a:pos x="1508516" y="90677"/>
              </a:cxn>
              <a:cxn ang="0">
                <a:pos x="1614159" y="94366"/>
              </a:cxn>
              <a:cxn ang="0">
                <a:pos x="1685787" y="86867"/>
              </a:cxn>
              <a:cxn ang="0">
                <a:pos x="2006193" y="86867"/>
              </a:cxn>
              <a:cxn ang="0">
                <a:pos x="2025274" y="83057"/>
              </a:cxn>
              <a:cxn ang="0">
                <a:pos x="2081783" y="67939"/>
              </a:cxn>
              <a:cxn ang="0">
                <a:pos x="2232659" y="22616"/>
              </a:cxn>
              <a:cxn ang="0">
                <a:pos x="2273695" y="8006"/>
              </a:cxn>
              <a:cxn ang="0">
                <a:pos x="2006193" y="86867"/>
              </a:cxn>
              <a:cxn ang="0">
                <a:pos x="1757415" y="86867"/>
              </a:cxn>
              <a:cxn ang="0">
                <a:pos x="1878208" y="94366"/>
              </a:cxn>
              <a:cxn ang="0">
                <a:pos x="1968642" y="94366"/>
              </a:cxn>
              <a:cxn ang="0">
                <a:pos x="2006193" y="86867"/>
              </a:cxn>
              <a:cxn ang="0">
                <a:pos x="2383535" y="0"/>
              </a:cxn>
              <a:cxn ang="0">
                <a:pos x="2327026" y="0"/>
              </a:cxn>
              <a:cxn ang="0">
                <a:pos x="2285481" y="3809"/>
              </a:cxn>
              <a:cxn ang="0">
                <a:pos x="2273695" y="8006"/>
              </a:cxn>
              <a:cxn ang="0">
                <a:pos x="2383535" y="0"/>
              </a:cxn>
            </a:cxnLst>
            <a:rect l="0" t="0" r="r" b="b"/>
            <a:pathLst>
              <a:path w="2383790" h="173989">
                <a:moveTo>
                  <a:pt x="229992" y="147309"/>
                </a:moveTo>
                <a:lnTo>
                  <a:pt x="165984" y="151119"/>
                </a:lnTo>
                <a:lnTo>
                  <a:pt x="60329" y="166237"/>
                </a:lnTo>
                <a:lnTo>
                  <a:pt x="0" y="173735"/>
                </a:lnTo>
                <a:lnTo>
                  <a:pt x="329069" y="149750"/>
                </a:lnTo>
                <a:lnTo>
                  <a:pt x="229992" y="147309"/>
                </a:lnTo>
                <a:close/>
              </a:path>
              <a:path w="2383790" h="173989">
                <a:moveTo>
                  <a:pt x="882820" y="109387"/>
                </a:moveTo>
                <a:lnTo>
                  <a:pt x="329069" y="149750"/>
                </a:lnTo>
                <a:lnTo>
                  <a:pt x="384678" y="151119"/>
                </a:lnTo>
                <a:lnTo>
                  <a:pt x="509147" y="151119"/>
                </a:lnTo>
                <a:lnTo>
                  <a:pt x="614684" y="162427"/>
                </a:lnTo>
                <a:lnTo>
                  <a:pt x="671321" y="158617"/>
                </a:lnTo>
                <a:lnTo>
                  <a:pt x="731641" y="147309"/>
                </a:lnTo>
                <a:lnTo>
                  <a:pt x="769376" y="147309"/>
                </a:lnTo>
                <a:lnTo>
                  <a:pt x="807079" y="136001"/>
                </a:lnTo>
                <a:lnTo>
                  <a:pt x="863589" y="117104"/>
                </a:lnTo>
                <a:lnTo>
                  <a:pt x="882820" y="109387"/>
                </a:lnTo>
                <a:close/>
              </a:path>
              <a:path w="2383790" h="173989">
                <a:moveTo>
                  <a:pt x="1282324" y="52821"/>
                </a:moveTo>
                <a:lnTo>
                  <a:pt x="1229502" y="52821"/>
                </a:lnTo>
                <a:lnTo>
                  <a:pt x="1172961" y="56631"/>
                </a:lnTo>
                <a:lnTo>
                  <a:pt x="1048511" y="71749"/>
                </a:lnTo>
                <a:lnTo>
                  <a:pt x="1003188" y="75559"/>
                </a:lnTo>
                <a:lnTo>
                  <a:pt x="946647" y="90677"/>
                </a:lnTo>
                <a:lnTo>
                  <a:pt x="920252" y="94366"/>
                </a:lnTo>
                <a:lnTo>
                  <a:pt x="882820" y="109387"/>
                </a:lnTo>
                <a:lnTo>
                  <a:pt x="1401394" y="71588"/>
                </a:lnTo>
                <a:lnTo>
                  <a:pt x="1342643" y="64251"/>
                </a:lnTo>
                <a:lnTo>
                  <a:pt x="1282324" y="52821"/>
                </a:lnTo>
                <a:close/>
              </a:path>
              <a:path w="2383790" h="173989">
                <a:moveTo>
                  <a:pt x="2273695" y="8006"/>
                </a:moveTo>
                <a:lnTo>
                  <a:pt x="1401394" y="71588"/>
                </a:lnTo>
                <a:lnTo>
                  <a:pt x="1433200" y="75559"/>
                </a:lnTo>
                <a:lnTo>
                  <a:pt x="1508516" y="90677"/>
                </a:lnTo>
                <a:lnTo>
                  <a:pt x="1614159" y="94366"/>
                </a:lnTo>
                <a:lnTo>
                  <a:pt x="1685787" y="86867"/>
                </a:lnTo>
                <a:lnTo>
                  <a:pt x="2006193" y="86867"/>
                </a:lnTo>
                <a:lnTo>
                  <a:pt x="2025274" y="83057"/>
                </a:lnTo>
                <a:lnTo>
                  <a:pt x="2081783" y="67939"/>
                </a:lnTo>
                <a:lnTo>
                  <a:pt x="2232659" y="22616"/>
                </a:lnTo>
                <a:lnTo>
                  <a:pt x="2273695" y="8006"/>
                </a:lnTo>
                <a:close/>
              </a:path>
              <a:path w="2383790" h="173989">
                <a:moveTo>
                  <a:pt x="2006193" y="86867"/>
                </a:moveTo>
                <a:lnTo>
                  <a:pt x="1757415" y="86867"/>
                </a:lnTo>
                <a:lnTo>
                  <a:pt x="1878208" y="94366"/>
                </a:lnTo>
                <a:lnTo>
                  <a:pt x="1968642" y="94366"/>
                </a:lnTo>
                <a:lnTo>
                  <a:pt x="2006193" y="86867"/>
                </a:lnTo>
                <a:close/>
              </a:path>
              <a:path w="2383790" h="173989">
                <a:moveTo>
                  <a:pt x="2383535" y="0"/>
                </a:moveTo>
                <a:lnTo>
                  <a:pt x="2327026" y="0"/>
                </a:lnTo>
                <a:lnTo>
                  <a:pt x="2285481" y="3809"/>
                </a:lnTo>
                <a:lnTo>
                  <a:pt x="2273695" y="8006"/>
                </a:lnTo>
                <a:lnTo>
                  <a:pt x="2383535" y="0"/>
                </a:lnTo>
                <a:close/>
              </a:path>
            </a:pathLst>
          </a:custGeom>
          <a:solidFill>
            <a:srgbClr val="EBD535"/>
          </a:solidFill>
          <a:ln w="9525">
            <a:noFill/>
            <a:round/>
            <a:headEnd/>
            <a:tailEnd/>
          </a:ln>
        </p:spPr>
        <p:txBody>
          <a:bodyPr lIns="0" tIns="0" rIns="0" bIns="0"/>
          <a:lstStyle/>
          <a:p>
            <a:endParaRPr lang="it-IT"/>
          </a:p>
        </p:txBody>
      </p:sp>
      <p:sp>
        <p:nvSpPr>
          <p:cNvPr id="175136" name="object 32"/>
          <p:cNvSpPr>
            <a:spLocks/>
          </p:cNvSpPr>
          <p:nvPr/>
        </p:nvSpPr>
        <p:spPr bwMode="auto">
          <a:xfrm>
            <a:off x="2333625" y="2789238"/>
            <a:ext cx="2382838" cy="173037"/>
          </a:xfrm>
          <a:custGeom>
            <a:avLst/>
            <a:gdLst/>
            <a:ahLst/>
            <a:cxnLst>
              <a:cxn ang="0">
                <a:pos x="0" y="173735"/>
              </a:cxn>
              <a:cxn ang="0">
                <a:pos x="60329" y="166237"/>
              </a:cxn>
              <a:cxn ang="0">
                <a:pos x="165984" y="151119"/>
              </a:cxn>
              <a:cxn ang="0">
                <a:pos x="229992" y="147309"/>
              </a:cxn>
              <a:cxn ang="0">
                <a:pos x="384678" y="151119"/>
              </a:cxn>
              <a:cxn ang="0">
                <a:pos x="509147" y="151119"/>
              </a:cxn>
              <a:cxn ang="0">
                <a:pos x="614684" y="162427"/>
              </a:cxn>
              <a:cxn ang="0">
                <a:pos x="671321" y="158617"/>
              </a:cxn>
              <a:cxn ang="0">
                <a:pos x="731641" y="147309"/>
              </a:cxn>
              <a:cxn ang="0">
                <a:pos x="769376" y="147309"/>
              </a:cxn>
              <a:cxn ang="0">
                <a:pos x="807079" y="136001"/>
              </a:cxn>
              <a:cxn ang="0">
                <a:pos x="863589" y="117104"/>
              </a:cxn>
              <a:cxn ang="0">
                <a:pos x="920252" y="94366"/>
              </a:cxn>
              <a:cxn ang="0">
                <a:pos x="946647" y="90677"/>
              </a:cxn>
              <a:cxn ang="0">
                <a:pos x="1003188" y="75559"/>
              </a:cxn>
              <a:cxn ang="0">
                <a:pos x="1048511" y="71749"/>
              </a:cxn>
              <a:cxn ang="0">
                <a:pos x="1108831" y="64251"/>
              </a:cxn>
              <a:cxn ang="0">
                <a:pos x="1172961" y="56631"/>
              </a:cxn>
              <a:cxn ang="0">
                <a:pos x="1229502" y="52821"/>
              </a:cxn>
              <a:cxn ang="0">
                <a:pos x="1282324" y="52821"/>
              </a:cxn>
              <a:cxn ang="0">
                <a:pos x="1342643" y="64251"/>
              </a:cxn>
              <a:cxn ang="0">
                <a:pos x="1433200" y="75559"/>
              </a:cxn>
              <a:cxn ang="0">
                <a:pos x="1508516" y="90677"/>
              </a:cxn>
              <a:cxn ang="0">
                <a:pos x="1614159" y="94366"/>
              </a:cxn>
              <a:cxn ang="0">
                <a:pos x="1685787" y="86867"/>
              </a:cxn>
              <a:cxn ang="0">
                <a:pos x="1757415" y="86867"/>
              </a:cxn>
              <a:cxn ang="0">
                <a:pos x="1821576" y="90677"/>
              </a:cxn>
              <a:cxn ang="0">
                <a:pos x="1878208" y="94366"/>
              </a:cxn>
              <a:cxn ang="0">
                <a:pos x="1968642" y="94366"/>
              </a:cxn>
              <a:cxn ang="0">
                <a:pos x="2025274" y="83057"/>
              </a:cxn>
              <a:cxn ang="0">
                <a:pos x="2081783" y="67939"/>
              </a:cxn>
              <a:cxn ang="0">
                <a:pos x="2157221" y="45323"/>
              </a:cxn>
              <a:cxn ang="0">
                <a:pos x="2232659" y="22616"/>
              </a:cxn>
              <a:cxn ang="0">
                <a:pos x="2285481" y="3809"/>
              </a:cxn>
              <a:cxn ang="0">
                <a:pos x="2327026" y="0"/>
              </a:cxn>
              <a:cxn ang="0">
                <a:pos x="2383535" y="0"/>
              </a:cxn>
            </a:cxnLst>
            <a:rect l="0" t="0" r="r" b="b"/>
            <a:pathLst>
              <a:path w="2383790" h="173989">
                <a:moveTo>
                  <a:pt x="0" y="173735"/>
                </a:moveTo>
                <a:lnTo>
                  <a:pt x="60329" y="166237"/>
                </a:lnTo>
                <a:lnTo>
                  <a:pt x="165984" y="151119"/>
                </a:lnTo>
                <a:lnTo>
                  <a:pt x="229992" y="147309"/>
                </a:lnTo>
                <a:lnTo>
                  <a:pt x="384678" y="151119"/>
                </a:lnTo>
                <a:lnTo>
                  <a:pt x="509147" y="151119"/>
                </a:lnTo>
                <a:lnTo>
                  <a:pt x="614684" y="162427"/>
                </a:lnTo>
                <a:lnTo>
                  <a:pt x="671321" y="158617"/>
                </a:lnTo>
                <a:lnTo>
                  <a:pt x="731641" y="147309"/>
                </a:lnTo>
                <a:lnTo>
                  <a:pt x="769376" y="147309"/>
                </a:lnTo>
                <a:lnTo>
                  <a:pt x="807079" y="136001"/>
                </a:lnTo>
                <a:lnTo>
                  <a:pt x="863589" y="117104"/>
                </a:lnTo>
                <a:lnTo>
                  <a:pt x="920252" y="94366"/>
                </a:lnTo>
                <a:lnTo>
                  <a:pt x="946647" y="90677"/>
                </a:lnTo>
                <a:lnTo>
                  <a:pt x="1003188" y="75559"/>
                </a:lnTo>
                <a:lnTo>
                  <a:pt x="1048511" y="71749"/>
                </a:lnTo>
                <a:lnTo>
                  <a:pt x="1108831" y="64251"/>
                </a:lnTo>
                <a:lnTo>
                  <a:pt x="1172961" y="56631"/>
                </a:lnTo>
                <a:lnTo>
                  <a:pt x="1229502" y="52821"/>
                </a:lnTo>
                <a:lnTo>
                  <a:pt x="1282324" y="52821"/>
                </a:lnTo>
                <a:lnTo>
                  <a:pt x="1342643" y="64251"/>
                </a:lnTo>
                <a:lnTo>
                  <a:pt x="1433200" y="75559"/>
                </a:lnTo>
                <a:lnTo>
                  <a:pt x="1508516" y="90677"/>
                </a:lnTo>
                <a:lnTo>
                  <a:pt x="1614159" y="94366"/>
                </a:lnTo>
                <a:lnTo>
                  <a:pt x="1685787" y="86867"/>
                </a:lnTo>
                <a:lnTo>
                  <a:pt x="1757415" y="86867"/>
                </a:lnTo>
                <a:lnTo>
                  <a:pt x="1821576" y="90677"/>
                </a:lnTo>
                <a:lnTo>
                  <a:pt x="1878208" y="94366"/>
                </a:lnTo>
                <a:lnTo>
                  <a:pt x="1968642" y="94366"/>
                </a:lnTo>
                <a:lnTo>
                  <a:pt x="2025274" y="83057"/>
                </a:lnTo>
                <a:lnTo>
                  <a:pt x="2081783" y="67939"/>
                </a:lnTo>
                <a:lnTo>
                  <a:pt x="2157221" y="45323"/>
                </a:lnTo>
                <a:lnTo>
                  <a:pt x="2232659" y="22616"/>
                </a:lnTo>
                <a:lnTo>
                  <a:pt x="2285481" y="3809"/>
                </a:lnTo>
                <a:lnTo>
                  <a:pt x="2327026" y="0"/>
                </a:lnTo>
                <a:lnTo>
                  <a:pt x="2383535" y="0"/>
                </a:lnTo>
              </a:path>
            </a:pathLst>
          </a:custGeom>
          <a:noFill/>
          <a:ln w="12191">
            <a:solidFill>
              <a:srgbClr val="000000"/>
            </a:solidFill>
            <a:round/>
            <a:headEnd/>
            <a:tailEnd/>
          </a:ln>
        </p:spPr>
        <p:txBody>
          <a:bodyPr lIns="0" tIns="0" rIns="0" bIns="0"/>
          <a:lstStyle/>
          <a:p>
            <a:endParaRPr lang="it-IT"/>
          </a:p>
        </p:txBody>
      </p:sp>
      <p:sp>
        <p:nvSpPr>
          <p:cNvPr id="175137" name="object 33"/>
          <p:cNvSpPr>
            <a:spLocks/>
          </p:cNvSpPr>
          <p:nvPr/>
        </p:nvSpPr>
        <p:spPr bwMode="auto">
          <a:xfrm>
            <a:off x="2339975" y="2744788"/>
            <a:ext cx="2384425" cy="173037"/>
          </a:xfrm>
          <a:custGeom>
            <a:avLst/>
            <a:gdLst/>
            <a:ahLst/>
            <a:cxnLst>
              <a:cxn ang="0">
                <a:pos x="230255" y="146060"/>
              </a:cxn>
              <a:cxn ang="0">
                <a:pos x="165984" y="149717"/>
              </a:cxn>
              <a:cxn ang="0">
                <a:pos x="60329" y="164713"/>
              </a:cxn>
              <a:cxn ang="0">
                <a:pos x="0" y="172211"/>
              </a:cxn>
              <a:cxn ang="0">
                <a:pos x="329643" y="148410"/>
              </a:cxn>
              <a:cxn ang="0">
                <a:pos x="230255" y="146060"/>
              </a:cxn>
              <a:cxn ang="0">
                <a:pos x="883527" y="108417"/>
              </a:cxn>
              <a:cxn ang="0">
                <a:pos x="329643" y="148410"/>
              </a:cxn>
              <a:cxn ang="0">
                <a:pos x="384941" y="149717"/>
              </a:cxn>
              <a:cxn ang="0">
                <a:pos x="509528" y="149717"/>
              </a:cxn>
              <a:cxn ang="0">
                <a:pos x="615183" y="161025"/>
              </a:cxn>
              <a:cxn ang="0">
                <a:pos x="671702" y="157215"/>
              </a:cxn>
              <a:cxn ang="0">
                <a:pos x="732160" y="146060"/>
              </a:cxn>
              <a:cxn ang="0">
                <a:pos x="769863" y="146060"/>
              </a:cxn>
              <a:cxn ang="0">
                <a:pos x="807598" y="134752"/>
              </a:cxn>
              <a:cxn ang="0">
                <a:pos x="864229" y="116067"/>
              </a:cxn>
              <a:cxn ang="0">
                <a:pos x="883527" y="108417"/>
              </a:cxn>
              <a:cxn ang="0">
                <a:pos x="1283086" y="52456"/>
              </a:cxn>
              <a:cxn ang="0">
                <a:pos x="1230264" y="52456"/>
              </a:cxn>
              <a:cxn ang="0">
                <a:pos x="1173601" y="56144"/>
              </a:cxn>
              <a:cxn ang="0">
                <a:pos x="1049152" y="71109"/>
              </a:cxn>
              <a:cxn ang="0">
                <a:pos x="1003797" y="74919"/>
              </a:cxn>
              <a:cxn ang="0">
                <a:pos x="947287" y="89794"/>
              </a:cxn>
              <a:cxn ang="0">
                <a:pos x="920892" y="93604"/>
              </a:cxn>
              <a:cxn ang="0">
                <a:pos x="883527" y="108417"/>
              </a:cxn>
              <a:cxn ang="0">
                <a:pos x="1402344" y="70956"/>
              </a:cxn>
              <a:cxn ang="0">
                <a:pos x="1343527" y="63611"/>
              </a:cxn>
              <a:cxn ang="0">
                <a:pos x="1283086" y="52456"/>
              </a:cxn>
              <a:cxn ang="0">
                <a:pos x="2274877" y="7955"/>
              </a:cxn>
              <a:cxn ang="0">
                <a:pos x="1402344" y="70956"/>
              </a:cxn>
              <a:cxn ang="0">
                <a:pos x="1434083" y="74919"/>
              </a:cxn>
              <a:cxn ang="0">
                <a:pos x="1509521" y="89794"/>
              </a:cxn>
              <a:cxn ang="0">
                <a:pos x="1615196" y="93604"/>
              </a:cxn>
              <a:cxn ang="0">
                <a:pos x="1686946" y="86105"/>
              </a:cxn>
              <a:cxn ang="0">
                <a:pos x="2007872" y="86105"/>
              </a:cxn>
              <a:cxn ang="0">
                <a:pos x="2026554" y="82417"/>
              </a:cxn>
              <a:cxn ang="0">
                <a:pos x="2083186" y="67421"/>
              </a:cxn>
              <a:cxn ang="0">
                <a:pos x="2234062" y="22463"/>
              </a:cxn>
              <a:cxn ang="0">
                <a:pos x="2274877" y="7955"/>
              </a:cxn>
              <a:cxn ang="0">
                <a:pos x="2007872" y="86105"/>
              </a:cxn>
              <a:cxn ang="0">
                <a:pos x="1758574" y="86105"/>
              </a:cxn>
              <a:cxn ang="0">
                <a:pos x="1879335" y="93604"/>
              </a:cxn>
              <a:cxn ang="0">
                <a:pos x="1969891" y="93604"/>
              </a:cxn>
              <a:cxn ang="0">
                <a:pos x="2007872" y="86105"/>
              </a:cxn>
              <a:cxn ang="0">
                <a:pos x="2385059" y="0"/>
              </a:cxn>
              <a:cxn ang="0">
                <a:pos x="2328428" y="0"/>
              </a:cxn>
              <a:cxn ang="0">
                <a:pos x="2286883" y="3688"/>
              </a:cxn>
              <a:cxn ang="0">
                <a:pos x="2274877" y="7955"/>
              </a:cxn>
              <a:cxn ang="0">
                <a:pos x="2385059" y="0"/>
              </a:cxn>
            </a:cxnLst>
            <a:rect l="0" t="0" r="r" b="b"/>
            <a:pathLst>
              <a:path w="2385060" h="172719">
                <a:moveTo>
                  <a:pt x="230255" y="146060"/>
                </a:moveTo>
                <a:lnTo>
                  <a:pt x="165984" y="149717"/>
                </a:lnTo>
                <a:lnTo>
                  <a:pt x="60329" y="164713"/>
                </a:lnTo>
                <a:lnTo>
                  <a:pt x="0" y="172211"/>
                </a:lnTo>
                <a:lnTo>
                  <a:pt x="329643" y="148410"/>
                </a:lnTo>
                <a:lnTo>
                  <a:pt x="230255" y="146060"/>
                </a:lnTo>
                <a:close/>
              </a:path>
              <a:path w="2385060" h="172719">
                <a:moveTo>
                  <a:pt x="883527" y="108417"/>
                </a:moveTo>
                <a:lnTo>
                  <a:pt x="329643" y="148410"/>
                </a:lnTo>
                <a:lnTo>
                  <a:pt x="384941" y="149717"/>
                </a:lnTo>
                <a:lnTo>
                  <a:pt x="509528" y="149717"/>
                </a:lnTo>
                <a:lnTo>
                  <a:pt x="615183" y="161025"/>
                </a:lnTo>
                <a:lnTo>
                  <a:pt x="671702" y="157215"/>
                </a:lnTo>
                <a:lnTo>
                  <a:pt x="732160" y="146060"/>
                </a:lnTo>
                <a:lnTo>
                  <a:pt x="769863" y="146060"/>
                </a:lnTo>
                <a:lnTo>
                  <a:pt x="807598" y="134752"/>
                </a:lnTo>
                <a:lnTo>
                  <a:pt x="864229" y="116067"/>
                </a:lnTo>
                <a:lnTo>
                  <a:pt x="883527" y="108417"/>
                </a:lnTo>
                <a:close/>
              </a:path>
              <a:path w="2385060" h="172719">
                <a:moveTo>
                  <a:pt x="1283086" y="52456"/>
                </a:moveTo>
                <a:lnTo>
                  <a:pt x="1230264" y="52456"/>
                </a:lnTo>
                <a:lnTo>
                  <a:pt x="1173601" y="56144"/>
                </a:lnTo>
                <a:lnTo>
                  <a:pt x="1049152" y="71109"/>
                </a:lnTo>
                <a:lnTo>
                  <a:pt x="1003797" y="74919"/>
                </a:lnTo>
                <a:lnTo>
                  <a:pt x="947287" y="89794"/>
                </a:lnTo>
                <a:lnTo>
                  <a:pt x="920892" y="93604"/>
                </a:lnTo>
                <a:lnTo>
                  <a:pt x="883527" y="108417"/>
                </a:lnTo>
                <a:lnTo>
                  <a:pt x="1402344" y="70956"/>
                </a:lnTo>
                <a:lnTo>
                  <a:pt x="1343527" y="63611"/>
                </a:lnTo>
                <a:lnTo>
                  <a:pt x="1283086" y="52456"/>
                </a:lnTo>
                <a:close/>
              </a:path>
              <a:path w="2385060" h="172719">
                <a:moveTo>
                  <a:pt x="2274877" y="7955"/>
                </a:moveTo>
                <a:lnTo>
                  <a:pt x="1402344" y="70956"/>
                </a:lnTo>
                <a:lnTo>
                  <a:pt x="1434083" y="74919"/>
                </a:lnTo>
                <a:lnTo>
                  <a:pt x="1509521" y="89794"/>
                </a:lnTo>
                <a:lnTo>
                  <a:pt x="1615196" y="93604"/>
                </a:lnTo>
                <a:lnTo>
                  <a:pt x="1686946" y="86105"/>
                </a:lnTo>
                <a:lnTo>
                  <a:pt x="2007872" y="86105"/>
                </a:lnTo>
                <a:lnTo>
                  <a:pt x="2026554" y="82417"/>
                </a:lnTo>
                <a:lnTo>
                  <a:pt x="2083186" y="67421"/>
                </a:lnTo>
                <a:lnTo>
                  <a:pt x="2234062" y="22463"/>
                </a:lnTo>
                <a:lnTo>
                  <a:pt x="2274877" y="7955"/>
                </a:lnTo>
                <a:close/>
              </a:path>
              <a:path w="2385060" h="172719">
                <a:moveTo>
                  <a:pt x="2007872" y="86105"/>
                </a:moveTo>
                <a:lnTo>
                  <a:pt x="1758574" y="86105"/>
                </a:lnTo>
                <a:lnTo>
                  <a:pt x="1879335" y="93604"/>
                </a:lnTo>
                <a:lnTo>
                  <a:pt x="1969891" y="93604"/>
                </a:lnTo>
                <a:lnTo>
                  <a:pt x="2007872" y="86105"/>
                </a:lnTo>
                <a:close/>
              </a:path>
              <a:path w="2385060" h="172719">
                <a:moveTo>
                  <a:pt x="2385059" y="0"/>
                </a:moveTo>
                <a:lnTo>
                  <a:pt x="2328428" y="0"/>
                </a:lnTo>
                <a:lnTo>
                  <a:pt x="2286883" y="3688"/>
                </a:lnTo>
                <a:lnTo>
                  <a:pt x="2274877" y="7955"/>
                </a:lnTo>
                <a:lnTo>
                  <a:pt x="2385059" y="0"/>
                </a:lnTo>
                <a:close/>
              </a:path>
            </a:pathLst>
          </a:custGeom>
          <a:solidFill>
            <a:srgbClr val="EBD535"/>
          </a:solidFill>
          <a:ln w="9525">
            <a:noFill/>
            <a:round/>
            <a:headEnd/>
            <a:tailEnd/>
          </a:ln>
        </p:spPr>
        <p:txBody>
          <a:bodyPr lIns="0" tIns="0" rIns="0" bIns="0"/>
          <a:lstStyle/>
          <a:p>
            <a:endParaRPr lang="it-IT"/>
          </a:p>
        </p:txBody>
      </p:sp>
      <p:sp>
        <p:nvSpPr>
          <p:cNvPr id="175138" name="object 34"/>
          <p:cNvSpPr>
            <a:spLocks/>
          </p:cNvSpPr>
          <p:nvPr/>
        </p:nvSpPr>
        <p:spPr bwMode="auto">
          <a:xfrm>
            <a:off x="2339975" y="2744788"/>
            <a:ext cx="2384425" cy="173037"/>
          </a:xfrm>
          <a:custGeom>
            <a:avLst/>
            <a:gdLst/>
            <a:ahLst/>
            <a:cxnLst>
              <a:cxn ang="0">
                <a:pos x="0" y="172211"/>
              </a:cxn>
              <a:cxn ang="0">
                <a:pos x="60329" y="164713"/>
              </a:cxn>
              <a:cxn ang="0">
                <a:pos x="165984" y="149717"/>
              </a:cxn>
              <a:cxn ang="0">
                <a:pos x="230255" y="146060"/>
              </a:cxn>
              <a:cxn ang="0">
                <a:pos x="384941" y="149717"/>
              </a:cxn>
              <a:cxn ang="0">
                <a:pos x="509528" y="149717"/>
              </a:cxn>
              <a:cxn ang="0">
                <a:pos x="615183" y="161025"/>
              </a:cxn>
              <a:cxn ang="0">
                <a:pos x="671702" y="157215"/>
              </a:cxn>
              <a:cxn ang="0">
                <a:pos x="732160" y="146060"/>
              </a:cxn>
              <a:cxn ang="0">
                <a:pos x="769863" y="146060"/>
              </a:cxn>
              <a:cxn ang="0">
                <a:pos x="807598" y="134752"/>
              </a:cxn>
              <a:cxn ang="0">
                <a:pos x="864229" y="116067"/>
              </a:cxn>
              <a:cxn ang="0">
                <a:pos x="920892" y="93604"/>
              </a:cxn>
              <a:cxn ang="0">
                <a:pos x="947287" y="89794"/>
              </a:cxn>
              <a:cxn ang="0">
                <a:pos x="1003797" y="74919"/>
              </a:cxn>
              <a:cxn ang="0">
                <a:pos x="1049152" y="71109"/>
              </a:cxn>
              <a:cxn ang="0">
                <a:pos x="1109471" y="63611"/>
              </a:cxn>
              <a:cxn ang="0">
                <a:pos x="1173601" y="56144"/>
              </a:cxn>
              <a:cxn ang="0">
                <a:pos x="1230264" y="52456"/>
              </a:cxn>
              <a:cxn ang="0">
                <a:pos x="1283086" y="52456"/>
              </a:cxn>
              <a:cxn ang="0">
                <a:pos x="1343527" y="63611"/>
              </a:cxn>
              <a:cxn ang="0">
                <a:pos x="1434083" y="74919"/>
              </a:cxn>
              <a:cxn ang="0">
                <a:pos x="1509521" y="89794"/>
              </a:cxn>
              <a:cxn ang="0">
                <a:pos x="1615196" y="93604"/>
              </a:cxn>
              <a:cxn ang="0">
                <a:pos x="1686946" y="86105"/>
              </a:cxn>
              <a:cxn ang="0">
                <a:pos x="1758574" y="86105"/>
              </a:cxn>
              <a:cxn ang="0">
                <a:pos x="1822703" y="89794"/>
              </a:cxn>
              <a:cxn ang="0">
                <a:pos x="1879335" y="93604"/>
              </a:cxn>
              <a:cxn ang="0">
                <a:pos x="1969891" y="93604"/>
              </a:cxn>
              <a:cxn ang="0">
                <a:pos x="2026554" y="82417"/>
              </a:cxn>
              <a:cxn ang="0">
                <a:pos x="2083186" y="67421"/>
              </a:cxn>
              <a:cxn ang="0">
                <a:pos x="2158624" y="44957"/>
              </a:cxn>
              <a:cxn ang="0">
                <a:pos x="2234062" y="22463"/>
              </a:cxn>
              <a:cxn ang="0">
                <a:pos x="2286883" y="3688"/>
              </a:cxn>
              <a:cxn ang="0">
                <a:pos x="2328428" y="0"/>
              </a:cxn>
              <a:cxn ang="0">
                <a:pos x="2385059" y="0"/>
              </a:cxn>
            </a:cxnLst>
            <a:rect l="0" t="0" r="r" b="b"/>
            <a:pathLst>
              <a:path w="2385060" h="172719">
                <a:moveTo>
                  <a:pt x="0" y="172211"/>
                </a:moveTo>
                <a:lnTo>
                  <a:pt x="60329" y="164713"/>
                </a:lnTo>
                <a:lnTo>
                  <a:pt x="165984" y="149717"/>
                </a:lnTo>
                <a:lnTo>
                  <a:pt x="230255" y="146060"/>
                </a:lnTo>
                <a:lnTo>
                  <a:pt x="384941" y="149717"/>
                </a:lnTo>
                <a:lnTo>
                  <a:pt x="509528" y="149717"/>
                </a:lnTo>
                <a:lnTo>
                  <a:pt x="615183" y="161025"/>
                </a:lnTo>
                <a:lnTo>
                  <a:pt x="671702" y="157215"/>
                </a:lnTo>
                <a:lnTo>
                  <a:pt x="732160" y="146060"/>
                </a:lnTo>
                <a:lnTo>
                  <a:pt x="769863" y="146060"/>
                </a:lnTo>
                <a:lnTo>
                  <a:pt x="807598" y="134752"/>
                </a:lnTo>
                <a:lnTo>
                  <a:pt x="864229" y="116067"/>
                </a:lnTo>
                <a:lnTo>
                  <a:pt x="920892" y="93604"/>
                </a:lnTo>
                <a:lnTo>
                  <a:pt x="947287" y="89794"/>
                </a:lnTo>
                <a:lnTo>
                  <a:pt x="1003797" y="74919"/>
                </a:lnTo>
                <a:lnTo>
                  <a:pt x="1049152" y="71109"/>
                </a:lnTo>
                <a:lnTo>
                  <a:pt x="1109471" y="63611"/>
                </a:lnTo>
                <a:lnTo>
                  <a:pt x="1173601" y="56144"/>
                </a:lnTo>
                <a:lnTo>
                  <a:pt x="1230264" y="52456"/>
                </a:lnTo>
                <a:lnTo>
                  <a:pt x="1283086" y="52456"/>
                </a:lnTo>
                <a:lnTo>
                  <a:pt x="1343527" y="63611"/>
                </a:lnTo>
                <a:lnTo>
                  <a:pt x="1434083" y="74919"/>
                </a:lnTo>
                <a:lnTo>
                  <a:pt x="1509521" y="89794"/>
                </a:lnTo>
                <a:lnTo>
                  <a:pt x="1615196" y="93604"/>
                </a:lnTo>
                <a:lnTo>
                  <a:pt x="1686946" y="86105"/>
                </a:lnTo>
                <a:lnTo>
                  <a:pt x="1758574" y="86105"/>
                </a:lnTo>
                <a:lnTo>
                  <a:pt x="1822703" y="89794"/>
                </a:lnTo>
                <a:lnTo>
                  <a:pt x="1879335" y="93604"/>
                </a:lnTo>
                <a:lnTo>
                  <a:pt x="1969891" y="93604"/>
                </a:lnTo>
                <a:lnTo>
                  <a:pt x="2026554" y="82417"/>
                </a:lnTo>
                <a:lnTo>
                  <a:pt x="2083186" y="67421"/>
                </a:lnTo>
                <a:lnTo>
                  <a:pt x="2158624" y="44957"/>
                </a:lnTo>
                <a:lnTo>
                  <a:pt x="2234062" y="22463"/>
                </a:lnTo>
                <a:lnTo>
                  <a:pt x="2286883" y="3688"/>
                </a:lnTo>
                <a:lnTo>
                  <a:pt x="2328428" y="0"/>
                </a:lnTo>
                <a:lnTo>
                  <a:pt x="2385059" y="0"/>
                </a:lnTo>
              </a:path>
            </a:pathLst>
          </a:custGeom>
          <a:noFill/>
          <a:ln w="12191">
            <a:solidFill>
              <a:srgbClr val="000000"/>
            </a:solidFill>
            <a:round/>
            <a:headEnd/>
            <a:tailEnd/>
          </a:ln>
        </p:spPr>
        <p:txBody>
          <a:bodyPr lIns="0" tIns="0" rIns="0" bIns="0"/>
          <a:lstStyle/>
          <a:p>
            <a:endParaRPr lang="it-IT"/>
          </a:p>
        </p:txBody>
      </p:sp>
      <p:sp>
        <p:nvSpPr>
          <p:cNvPr id="175139" name="object 35"/>
          <p:cNvSpPr>
            <a:spLocks/>
          </p:cNvSpPr>
          <p:nvPr/>
        </p:nvSpPr>
        <p:spPr bwMode="auto">
          <a:xfrm>
            <a:off x="2346325" y="2698750"/>
            <a:ext cx="2386013" cy="173038"/>
          </a:xfrm>
          <a:custGeom>
            <a:avLst/>
            <a:gdLst/>
            <a:ahLst/>
            <a:cxnLst>
              <a:cxn ang="0">
                <a:pos x="230255" y="146060"/>
              </a:cxn>
              <a:cxn ang="0">
                <a:pos x="165984" y="149717"/>
              </a:cxn>
              <a:cxn ang="0">
                <a:pos x="60329" y="164713"/>
              </a:cxn>
              <a:cxn ang="0">
                <a:pos x="0" y="172211"/>
              </a:cxn>
              <a:cxn ang="0">
                <a:pos x="329643" y="148410"/>
              </a:cxn>
              <a:cxn ang="0">
                <a:pos x="230255" y="146060"/>
              </a:cxn>
              <a:cxn ang="0">
                <a:pos x="883527" y="108417"/>
              </a:cxn>
              <a:cxn ang="0">
                <a:pos x="329643" y="148410"/>
              </a:cxn>
              <a:cxn ang="0">
                <a:pos x="384941" y="149717"/>
              </a:cxn>
              <a:cxn ang="0">
                <a:pos x="509528" y="149717"/>
              </a:cxn>
              <a:cxn ang="0">
                <a:pos x="615183" y="161025"/>
              </a:cxn>
              <a:cxn ang="0">
                <a:pos x="671702" y="157215"/>
              </a:cxn>
              <a:cxn ang="0">
                <a:pos x="732160" y="146060"/>
              </a:cxn>
              <a:cxn ang="0">
                <a:pos x="769863" y="146060"/>
              </a:cxn>
              <a:cxn ang="0">
                <a:pos x="807598" y="134752"/>
              </a:cxn>
              <a:cxn ang="0">
                <a:pos x="864229" y="116067"/>
              </a:cxn>
              <a:cxn ang="0">
                <a:pos x="883527" y="108417"/>
              </a:cxn>
              <a:cxn ang="0">
                <a:pos x="1283086" y="52456"/>
              </a:cxn>
              <a:cxn ang="0">
                <a:pos x="1230264" y="52456"/>
              </a:cxn>
              <a:cxn ang="0">
                <a:pos x="1173601" y="56144"/>
              </a:cxn>
              <a:cxn ang="0">
                <a:pos x="1049152" y="71109"/>
              </a:cxn>
              <a:cxn ang="0">
                <a:pos x="1003797" y="74919"/>
              </a:cxn>
              <a:cxn ang="0">
                <a:pos x="947287" y="89794"/>
              </a:cxn>
              <a:cxn ang="0">
                <a:pos x="920892" y="93604"/>
              </a:cxn>
              <a:cxn ang="0">
                <a:pos x="883527" y="108417"/>
              </a:cxn>
              <a:cxn ang="0">
                <a:pos x="1402344" y="70956"/>
              </a:cxn>
              <a:cxn ang="0">
                <a:pos x="1343527" y="63611"/>
              </a:cxn>
              <a:cxn ang="0">
                <a:pos x="1283086" y="52456"/>
              </a:cxn>
              <a:cxn ang="0">
                <a:pos x="2274877" y="7955"/>
              </a:cxn>
              <a:cxn ang="0">
                <a:pos x="1402344" y="70956"/>
              </a:cxn>
              <a:cxn ang="0">
                <a:pos x="1434083" y="74919"/>
              </a:cxn>
              <a:cxn ang="0">
                <a:pos x="1509521" y="89794"/>
              </a:cxn>
              <a:cxn ang="0">
                <a:pos x="1615196" y="93604"/>
              </a:cxn>
              <a:cxn ang="0">
                <a:pos x="1686946" y="86105"/>
              </a:cxn>
              <a:cxn ang="0">
                <a:pos x="2007872" y="86105"/>
              </a:cxn>
              <a:cxn ang="0">
                <a:pos x="2026554" y="82417"/>
              </a:cxn>
              <a:cxn ang="0">
                <a:pos x="2083186" y="67421"/>
              </a:cxn>
              <a:cxn ang="0">
                <a:pos x="2234062" y="22463"/>
              </a:cxn>
              <a:cxn ang="0">
                <a:pos x="2274877" y="7955"/>
              </a:cxn>
              <a:cxn ang="0">
                <a:pos x="2007872" y="86105"/>
              </a:cxn>
              <a:cxn ang="0">
                <a:pos x="1758574" y="86105"/>
              </a:cxn>
              <a:cxn ang="0">
                <a:pos x="1879335" y="93604"/>
              </a:cxn>
              <a:cxn ang="0">
                <a:pos x="1969891" y="93604"/>
              </a:cxn>
              <a:cxn ang="0">
                <a:pos x="2007872" y="86105"/>
              </a:cxn>
              <a:cxn ang="0">
                <a:pos x="2385059" y="0"/>
              </a:cxn>
              <a:cxn ang="0">
                <a:pos x="2328428" y="0"/>
              </a:cxn>
              <a:cxn ang="0">
                <a:pos x="2286883" y="3688"/>
              </a:cxn>
              <a:cxn ang="0">
                <a:pos x="2274877" y="7955"/>
              </a:cxn>
              <a:cxn ang="0">
                <a:pos x="2385059" y="0"/>
              </a:cxn>
            </a:cxnLst>
            <a:rect l="0" t="0" r="r" b="b"/>
            <a:pathLst>
              <a:path w="2385060" h="172719">
                <a:moveTo>
                  <a:pt x="230255" y="146060"/>
                </a:moveTo>
                <a:lnTo>
                  <a:pt x="165984" y="149717"/>
                </a:lnTo>
                <a:lnTo>
                  <a:pt x="60329" y="164713"/>
                </a:lnTo>
                <a:lnTo>
                  <a:pt x="0" y="172211"/>
                </a:lnTo>
                <a:lnTo>
                  <a:pt x="329643" y="148410"/>
                </a:lnTo>
                <a:lnTo>
                  <a:pt x="230255" y="146060"/>
                </a:lnTo>
                <a:close/>
              </a:path>
              <a:path w="2385060" h="172719">
                <a:moveTo>
                  <a:pt x="883527" y="108417"/>
                </a:moveTo>
                <a:lnTo>
                  <a:pt x="329643" y="148410"/>
                </a:lnTo>
                <a:lnTo>
                  <a:pt x="384941" y="149717"/>
                </a:lnTo>
                <a:lnTo>
                  <a:pt x="509528" y="149717"/>
                </a:lnTo>
                <a:lnTo>
                  <a:pt x="615183" y="161025"/>
                </a:lnTo>
                <a:lnTo>
                  <a:pt x="671702" y="157215"/>
                </a:lnTo>
                <a:lnTo>
                  <a:pt x="732160" y="146060"/>
                </a:lnTo>
                <a:lnTo>
                  <a:pt x="769863" y="146060"/>
                </a:lnTo>
                <a:lnTo>
                  <a:pt x="807598" y="134752"/>
                </a:lnTo>
                <a:lnTo>
                  <a:pt x="864229" y="116067"/>
                </a:lnTo>
                <a:lnTo>
                  <a:pt x="883527" y="108417"/>
                </a:lnTo>
                <a:close/>
              </a:path>
              <a:path w="2385060" h="172719">
                <a:moveTo>
                  <a:pt x="1283086" y="52456"/>
                </a:moveTo>
                <a:lnTo>
                  <a:pt x="1230264" y="52456"/>
                </a:lnTo>
                <a:lnTo>
                  <a:pt x="1173601" y="56144"/>
                </a:lnTo>
                <a:lnTo>
                  <a:pt x="1049152" y="71109"/>
                </a:lnTo>
                <a:lnTo>
                  <a:pt x="1003797" y="74919"/>
                </a:lnTo>
                <a:lnTo>
                  <a:pt x="947287" y="89794"/>
                </a:lnTo>
                <a:lnTo>
                  <a:pt x="920892" y="93604"/>
                </a:lnTo>
                <a:lnTo>
                  <a:pt x="883527" y="108417"/>
                </a:lnTo>
                <a:lnTo>
                  <a:pt x="1402344" y="70956"/>
                </a:lnTo>
                <a:lnTo>
                  <a:pt x="1343527" y="63611"/>
                </a:lnTo>
                <a:lnTo>
                  <a:pt x="1283086" y="52456"/>
                </a:lnTo>
                <a:close/>
              </a:path>
              <a:path w="2385060" h="172719">
                <a:moveTo>
                  <a:pt x="2274877" y="7955"/>
                </a:moveTo>
                <a:lnTo>
                  <a:pt x="1402344" y="70956"/>
                </a:lnTo>
                <a:lnTo>
                  <a:pt x="1434083" y="74919"/>
                </a:lnTo>
                <a:lnTo>
                  <a:pt x="1509521" y="89794"/>
                </a:lnTo>
                <a:lnTo>
                  <a:pt x="1615196" y="93604"/>
                </a:lnTo>
                <a:lnTo>
                  <a:pt x="1686946" y="86105"/>
                </a:lnTo>
                <a:lnTo>
                  <a:pt x="2007872" y="86105"/>
                </a:lnTo>
                <a:lnTo>
                  <a:pt x="2026554" y="82417"/>
                </a:lnTo>
                <a:lnTo>
                  <a:pt x="2083186" y="67421"/>
                </a:lnTo>
                <a:lnTo>
                  <a:pt x="2234062" y="22463"/>
                </a:lnTo>
                <a:lnTo>
                  <a:pt x="2274877" y="7955"/>
                </a:lnTo>
                <a:close/>
              </a:path>
              <a:path w="2385060" h="172719">
                <a:moveTo>
                  <a:pt x="2007872" y="86105"/>
                </a:moveTo>
                <a:lnTo>
                  <a:pt x="1758574" y="86105"/>
                </a:lnTo>
                <a:lnTo>
                  <a:pt x="1879335" y="93604"/>
                </a:lnTo>
                <a:lnTo>
                  <a:pt x="1969891" y="93604"/>
                </a:lnTo>
                <a:lnTo>
                  <a:pt x="2007872" y="86105"/>
                </a:lnTo>
                <a:close/>
              </a:path>
              <a:path w="2385060" h="172719">
                <a:moveTo>
                  <a:pt x="2385059" y="0"/>
                </a:moveTo>
                <a:lnTo>
                  <a:pt x="2328428" y="0"/>
                </a:lnTo>
                <a:lnTo>
                  <a:pt x="2286883" y="3688"/>
                </a:lnTo>
                <a:lnTo>
                  <a:pt x="2274877" y="7955"/>
                </a:lnTo>
                <a:lnTo>
                  <a:pt x="2385059" y="0"/>
                </a:lnTo>
                <a:close/>
              </a:path>
            </a:pathLst>
          </a:custGeom>
          <a:solidFill>
            <a:srgbClr val="EBD535"/>
          </a:solidFill>
          <a:ln w="9525">
            <a:noFill/>
            <a:round/>
            <a:headEnd/>
            <a:tailEnd/>
          </a:ln>
        </p:spPr>
        <p:txBody>
          <a:bodyPr lIns="0" tIns="0" rIns="0" bIns="0"/>
          <a:lstStyle/>
          <a:p>
            <a:endParaRPr lang="it-IT"/>
          </a:p>
        </p:txBody>
      </p:sp>
      <p:sp>
        <p:nvSpPr>
          <p:cNvPr id="175140" name="object 36"/>
          <p:cNvSpPr>
            <a:spLocks/>
          </p:cNvSpPr>
          <p:nvPr/>
        </p:nvSpPr>
        <p:spPr bwMode="auto">
          <a:xfrm>
            <a:off x="2346325" y="2698750"/>
            <a:ext cx="2386013" cy="173038"/>
          </a:xfrm>
          <a:custGeom>
            <a:avLst/>
            <a:gdLst/>
            <a:ahLst/>
            <a:cxnLst>
              <a:cxn ang="0">
                <a:pos x="0" y="172211"/>
              </a:cxn>
              <a:cxn ang="0">
                <a:pos x="60329" y="164713"/>
              </a:cxn>
              <a:cxn ang="0">
                <a:pos x="165984" y="149717"/>
              </a:cxn>
              <a:cxn ang="0">
                <a:pos x="230255" y="146060"/>
              </a:cxn>
              <a:cxn ang="0">
                <a:pos x="384941" y="149717"/>
              </a:cxn>
              <a:cxn ang="0">
                <a:pos x="509528" y="149717"/>
              </a:cxn>
              <a:cxn ang="0">
                <a:pos x="615183" y="161025"/>
              </a:cxn>
              <a:cxn ang="0">
                <a:pos x="671702" y="157215"/>
              </a:cxn>
              <a:cxn ang="0">
                <a:pos x="732160" y="146060"/>
              </a:cxn>
              <a:cxn ang="0">
                <a:pos x="769863" y="146060"/>
              </a:cxn>
              <a:cxn ang="0">
                <a:pos x="807598" y="134752"/>
              </a:cxn>
              <a:cxn ang="0">
                <a:pos x="864229" y="116067"/>
              </a:cxn>
              <a:cxn ang="0">
                <a:pos x="920892" y="93604"/>
              </a:cxn>
              <a:cxn ang="0">
                <a:pos x="947287" y="89794"/>
              </a:cxn>
              <a:cxn ang="0">
                <a:pos x="1003797" y="74919"/>
              </a:cxn>
              <a:cxn ang="0">
                <a:pos x="1049152" y="71109"/>
              </a:cxn>
              <a:cxn ang="0">
                <a:pos x="1109471" y="63611"/>
              </a:cxn>
              <a:cxn ang="0">
                <a:pos x="1173601" y="56144"/>
              </a:cxn>
              <a:cxn ang="0">
                <a:pos x="1230264" y="52456"/>
              </a:cxn>
              <a:cxn ang="0">
                <a:pos x="1283086" y="52456"/>
              </a:cxn>
              <a:cxn ang="0">
                <a:pos x="1343527" y="63611"/>
              </a:cxn>
              <a:cxn ang="0">
                <a:pos x="1434083" y="74919"/>
              </a:cxn>
              <a:cxn ang="0">
                <a:pos x="1509521" y="89794"/>
              </a:cxn>
              <a:cxn ang="0">
                <a:pos x="1615196" y="93604"/>
              </a:cxn>
              <a:cxn ang="0">
                <a:pos x="1686946" y="86105"/>
              </a:cxn>
              <a:cxn ang="0">
                <a:pos x="1758574" y="86105"/>
              </a:cxn>
              <a:cxn ang="0">
                <a:pos x="1822703" y="89794"/>
              </a:cxn>
              <a:cxn ang="0">
                <a:pos x="1879335" y="93604"/>
              </a:cxn>
              <a:cxn ang="0">
                <a:pos x="1969891" y="93604"/>
              </a:cxn>
              <a:cxn ang="0">
                <a:pos x="2026554" y="82417"/>
              </a:cxn>
              <a:cxn ang="0">
                <a:pos x="2083186" y="67421"/>
              </a:cxn>
              <a:cxn ang="0">
                <a:pos x="2158624" y="44957"/>
              </a:cxn>
              <a:cxn ang="0">
                <a:pos x="2234062" y="22463"/>
              </a:cxn>
              <a:cxn ang="0">
                <a:pos x="2286883" y="3688"/>
              </a:cxn>
              <a:cxn ang="0">
                <a:pos x="2328428" y="0"/>
              </a:cxn>
              <a:cxn ang="0">
                <a:pos x="2385059" y="0"/>
              </a:cxn>
            </a:cxnLst>
            <a:rect l="0" t="0" r="r" b="b"/>
            <a:pathLst>
              <a:path w="2385060" h="172719">
                <a:moveTo>
                  <a:pt x="0" y="172211"/>
                </a:moveTo>
                <a:lnTo>
                  <a:pt x="60329" y="164713"/>
                </a:lnTo>
                <a:lnTo>
                  <a:pt x="165984" y="149717"/>
                </a:lnTo>
                <a:lnTo>
                  <a:pt x="230255" y="146060"/>
                </a:lnTo>
                <a:lnTo>
                  <a:pt x="384941" y="149717"/>
                </a:lnTo>
                <a:lnTo>
                  <a:pt x="509528" y="149717"/>
                </a:lnTo>
                <a:lnTo>
                  <a:pt x="615183" y="161025"/>
                </a:lnTo>
                <a:lnTo>
                  <a:pt x="671702" y="157215"/>
                </a:lnTo>
                <a:lnTo>
                  <a:pt x="732160" y="146060"/>
                </a:lnTo>
                <a:lnTo>
                  <a:pt x="769863" y="146060"/>
                </a:lnTo>
                <a:lnTo>
                  <a:pt x="807598" y="134752"/>
                </a:lnTo>
                <a:lnTo>
                  <a:pt x="864229" y="116067"/>
                </a:lnTo>
                <a:lnTo>
                  <a:pt x="920892" y="93604"/>
                </a:lnTo>
                <a:lnTo>
                  <a:pt x="947287" y="89794"/>
                </a:lnTo>
                <a:lnTo>
                  <a:pt x="1003797" y="74919"/>
                </a:lnTo>
                <a:lnTo>
                  <a:pt x="1049152" y="71109"/>
                </a:lnTo>
                <a:lnTo>
                  <a:pt x="1109471" y="63611"/>
                </a:lnTo>
                <a:lnTo>
                  <a:pt x="1173601" y="56144"/>
                </a:lnTo>
                <a:lnTo>
                  <a:pt x="1230264" y="52456"/>
                </a:lnTo>
                <a:lnTo>
                  <a:pt x="1283086" y="52456"/>
                </a:lnTo>
                <a:lnTo>
                  <a:pt x="1343527" y="63611"/>
                </a:lnTo>
                <a:lnTo>
                  <a:pt x="1434083" y="74919"/>
                </a:lnTo>
                <a:lnTo>
                  <a:pt x="1509521" y="89794"/>
                </a:lnTo>
                <a:lnTo>
                  <a:pt x="1615196" y="93604"/>
                </a:lnTo>
                <a:lnTo>
                  <a:pt x="1686946" y="86105"/>
                </a:lnTo>
                <a:lnTo>
                  <a:pt x="1758574" y="86105"/>
                </a:lnTo>
                <a:lnTo>
                  <a:pt x="1822703" y="89794"/>
                </a:lnTo>
                <a:lnTo>
                  <a:pt x="1879335" y="93604"/>
                </a:lnTo>
                <a:lnTo>
                  <a:pt x="1969891" y="93604"/>
                </a:lnTo>
                <a:lnTo>
                  <a:pt x="2026554" y="82417"/>
                </a:lnTo>
                <a:lnTo>
                  <a:pt x="2083186" y="67421"/>
                </a:lnTo>
                <a:lnTo>
                  <a:pt x="2158624" y="44957"/>
                </a:lnTo>
                <a:lnTo>
                  <a:pt x="2234062" y="22463"/>
                </a:lnTo>
                <a:lnTo>
                  <a:pt x="2286883" y="3688"/>
                </a:lnTo>
                <a:lnTo>
                  <a:pt x="2328428" y="0"/>
                </a:lnTo>
                <a:lnTo>
                  <a:pt x="2385059" y="0"/>
                </a:lnTo>
              </a:path>
            </a:pathLst>
          </a:custGeom>
          <a:noFill/>
          <a:ln w="12191">
            <a:solidFill>
              <a:srgbClr val="000000"/>
            </a:solidFill>
            <a:round/>
            <a:headEnd/>
            <a:tailEnd/>
          </a:ln>
        </p:spPr>
        <p:txBody>
          <a:bodyPr lIns="0" tIns="0" rIns="0" bIns="0"/>
          <a:lstStyle/>
          <a:p>
            <a:endParaRPr lang="it-IT"/>
          </a:p>
        </p:txBody>
      </p:sp>
      <p:sp>
        <p:nvSpPr>
          <p:cNvPr id="175141" name="object 37"/>
          <p:cNvSpPr>
            <a:spLocks/>
          </p:cNvSpPr>
          <p:nvPr/>
        </p:nvSpPr>
        <p:spPr bwMode="auto">
          <a:xfrm>
            <a:off x="2525713" y="3232150"/>
            <a:ext cx="2165350" cy="68263"/>
          </a:xfrm>
          <a:custGeom>
            <a:avLst/>
            <a:gdLst/>
            <a:ahLst/>
            <a:cxnLst>
              <a:cxn ang="0">
                <a:pos x="226313" y="19049"/>
              </a:cxn>
              <a:cxn ang="0">
                <a:pos x="147197" y="19049"/>
              </a:cxn>
              <a:cxn ang="0">
                <a:pos x="90546" y="26669"/>
              </a:cxn>
              <a:cxn ang="0">
                <a:pos x="0" y="34289"/>
              </a:cxn>
              <a:cxn ang="0">
                <a:pos x="2165603" y="68579"/>
              </a:cxn>
              <a:cxn ang="0">
                <a:pos x="2003419" y="45719"/>
              </a:cxn>
              <a:cxn ang="0">
                <a:pos x="1907834" y="30479"/>
              </a:cxn>
              <a:cxn ang="0">
                <a:pos x="675375" y="30479"/>
              </a:cxn>
              <a:cxn ang="0">
                <a:pos x="509265" y="26669"/>
              </a:cxn>
              <a:cxn ang="0">
                <a:pos x="309371" y="26669"/>
              </a:cxn>
              <a:cxn ang="0">
                <a:pos x="226313" y="19049"/>
              </a:cxn>
              <a:cxn ang="0">
                <a:pos x="1561978" y="0"/>
              </a:cxn>
              <a:cxn ang="0">
                <a:pos x="1388363" y="0"/>
              </a:cxn>
              <a:cxn ang="0">
                <a:pos x="1263914" y="3809"/>
              </a:cxn>
              <a:cxn ang="0">
                <a:pos x="1131813" y="15239"/>
              </a:cxn>
              <a:cxn ang="0">
                <a:pos x="992245" y="30479"/>
              </a:cxn>
              <a:cxn ang="0">
                <a:pos x="1907834" y="30479"/>
              </a:cxn>
              <a:cxn ang="0">
                <a:pos x="1860041" y="22859"/>
              </a:cxn>
              <a:cxn ang="0">
                <a:pos x="1686427" y="11429"/>
              </a:cxn>
              <a:cxn ang="0">
                <a:pos x="1561978" y="0"/>
              </a:cxn>
            </a:cxnLst>
            <a:rect l="0" t="0" r="r" b="b"/>
            <a:pathLst>
              <a:path w="2165985" h="68579">
                <a:moveTo>
                  <a:pt x="226313" y="19049"/>
                </a:moveTo>
                <a:lnTo>
                  <a:pt x="147197" y="19049"/>
                </a:lnTo>
                <a:lnTo>
                  <a:pt x="90546" y="26669"/>
                </a:lnTo>
                <a:lnTo>
                  <a:pt x="0" y="34289"/>
                </a:lnTo>
                <a:lnTo>
                  <a:pt x="2165603" y="68579"/>
                </a:lnTo>
                <a:lnTo>
                  <a:pt x="2003419" y="45719"/>
                </a:lnTo>
                <a:lnTo>
                  <a:pt x="1907834" y="30479"/>
                </a:lnTo>
                <a:lnTo>
                  <a:pt x="675375" y="30479"/>
                </a:lnTo>
                <a:lnTo>
                  <a:pt x="509265" y="26669"/>
                </a:lnTo>
                <a:lnTo>
                  <a:pt x="309371" y="26669"/>
                </a:lnTo>
                <a:lnTo>
                  <a:pt x="226313" y="19049"/>
                </a:lnTo>
                <a:close/>
              </a:path>
              <a:path w="2165985" h="68579">
                <a:moveTo>
                  <a:pt x="1561978" y="0"/>
                </a:moveTo>
                <a:lnTo>
                  <a:pt x="1388363" y="0"/>
                </a:lnTo>
                <a:lnTo>
                  <a:pt x="1263914" y="3809"/>
                </a:lnTo>
                <a:lnTo>
                  <a:pt x="1131813" y="15239"/>
                </a:lnTo>
                <a:lnTo>
                  <a:pt x="992245" y="30479"/>
                </a:lnTo>
                <a:lnTo>
                  <a:pt x="1907834" y="30479"/>
                </a:lnTo>
                <a:lnTo>
                  <a:pt x="1860041" y="22859"/>
                </a:lnTo>
                <a:lnTo>
                  <a:pt x="1686427" y="11429"/>
                </a:lnTo>
                <a:lnTo>
                  <a:pt x="1561978" y="0"/>
                </a:lnTo>
                <a:close/>
              </a:path>
            </a:pathLst>
          </a:custGeom>
          <a:solidFill>
            <a:srgbClr val="EBD535"/>
          </a:solidFill>
          <a:ln w="9525">
            <a:noFill/>
            <a:round/>
            <a:headEnd/>
            <a:tailEnd/>
          </a:ln>
        </p:spPr>
        <p:txBody>
          <a:bodyPr lIns="0" tIns="0" rIns="0" bIns="0"/>
          <a:lstStyle/>
          <a:p>
            <a:endParaRPr lang="it-IT"/>
          </a:p>
        </p:txBody>
      </p:sp>
      <p:sp>
        <p:nvSpPr>
          <p:cNvPr id="175142" name="object 38"/>
          <p:cNvSpPr>
            <a:spLocks/>
          </p:cNvSpPr>
          <p:nvPr/>
        </p:nvSpPr>
        <p:spPr bwMode="auto">
          <a:xfrm>
            <a:off x="2525713" y="3232150"/>
            <a:ext cx="2165350" cy="68263"/>
          </a:xfrm>
          <a:custGeom>
            <a:avLst/>
            <a:gdLst/>
            <a:ahLst/>
            <a:cxnLst>
              <a:cxn ang="0">
                <a:pos x="2165603" y="68579"/>
              </a:cxn>
              <a:cxn ang="0">
                <a:pos x="2003419" y="45719"/>
              </a:cxn>
              <a:cxn ang="0">
                <a:pos x="1860041" y="22859"/>
              </a:cxn>
              <a:cxn ang="0">
                <a:pos x="1686427" y="11429"/>
              </a:cxn>
              <a:cxn ang="0">
                <a:pos x="1561978" y="0"/>
              </a:cxn>
              <a:cxn ang="0">
                <a:pos x="1388363" y="0"/>
              </a:cxn>
              <a:cxn ang="0">
                <a:pos x="1263914" y="3809"/>
              </a:cxn>
              <a:cxn ang="0">
                <a:pos x="1131813" y="15239"/>
              </a:cxn>
              <a:cxn ang="0">
                <a:pos x="992245" y="30479"/>
              </a:cxn>
              <a:cxn ang="0">
                <a:pos x="675375" y="30479"/>
              </a:cxn>
              <a:cxn ang="0">
                <a:pos x="509265" y="26669"/>
              </a:cxn>
              <a:cxn ang="0">
                <a:pos x="309371" y="26669"/>
              </a:cxn>
              <a:cxn ang="0">
                <a:pos x="226313" y="19049"/>
              </a:cxn>
              <a:cxn ang="0">
                <a:pos x="147197" y="19049"/>
              </a:cxn>
              <a:cxn ang="0">
                <a:pos x="90546" y="26669"/>
              </a:cxn>
              <a:cxn ang="0">
                <a:pos x="0" y="34289"/>
              </a:cxn>
            </a:cxnLst>
            <a:rect l="0" t="0" r="r" b="b"/>
            <a:pathLst>
              <a:path w="2165985" h="68579">
                <a:moveTo>
                  <a:pt x="2165603" y="68579"/>
                </a:moveTo>
                <a:lnTo>
                  <a:pt x="2003419" y="45719"/>
                </a:lnTo>
                <a:lnTo>
                  <a:pt x="1860041" y="22859"/>
                </a:lnTo>
                <a:lnTo>
                  <a:pt x="1686427" y="11429"/>
                </a:lnTo>
                <a:lnTo>
                  <a:pt x="1561978" y="0"/>
                </a:lnTo>
                <a:lnTo>
                  <a:pt x="1388363" y="0"/>
                </a:lnTo>
                <a:lnTo>
                  <a:pt x="1263914" y="3809"/>
                </a:lnTo>
                <a:lnTo>
                  <a:pt x="1131813" y="15239"/>
                </a:lnTo>
                <a:lnTo>
                  <a:pt x="992245" y="30479"/>
                </a:lnTo>
                <a:lnTo>
                  <a:pt x="675375" y="30479"/>
                </a:lnTo>
                <a:lnTo>
                  <a:pt x="509265" y="26669"/>
                </a:lnTo>
                <a:lnTo>
                  <a:pt x="309371" y="26669"/>
                </a:lnTo>
                <a:lnTo>
                  <a:pt x="226313" y="19049"/>
                </a:lnTo>
                <a:lnTo>
                  <a:pt x="147197" y="19049"/>
                </a:lnTo>
                <a:lnTo>
                  <a:pt x="90546" y="26669"/>
                </a:lnTo>
                <a:lnTo>
                  <a:pt x="0" y="34289"/>
                </a:lnTo>
              </a:path>
            </a:pathLst>
          </a:custGeom>
          <a:noFill/>
          <a:ln w="12191">
            <a:solidFill>
              <a:srgbClr val="000000"/>
            </a:solidFill>
            <a:round/>
            <a:headEnd/>
            <a:tailEnd/>
          </a:ln>
        </p:spPr>
        <p:txBody>
          <a:bodyPr lIns="0" tIns="0" rIns="0" bIns="0"/>
          <a:lstStyle/>
          <a:p>
            <a:endParaRPr lang="it-IT"/>
          </a:p>
        </p:txBody>
      </p:sp>
      <p:sp>
        <p:nvSpPr>
          <p:cNvPr id="175143" name="object 39"/>
          <p:cNvSpPr>
            <a:spLocks noChangeArrowheads="1"/>
          </p:cNvSpPr>
          <p:nvPr/>
        </p:nvSpPr>
        <p:spPr bwMode="auto">
          <a:xfrm>
            <a:off x="2306638" y="2844800"/>
            <a:ext cx="2428875" cy="458788"/>
          </a:xfrm>
          <a:prstGeom prst="rect">
            <a:avLst/>
          </a:prstGeom>
          <a:blipFill dpi="0" rotWithShape="1">
            <a:blip r:embed="rId6"/>
            <a:srcRect/>
            <a:stretch>
              <a:fillRect/>
            </a:stretch>
          </a:blipFill>
          <a:ln w="9525">
            <a:noFill/>
            <a:miter lim="800000"/>
            <a:headEnd/>
            <a:tailEnd/>
          </a:ln>
        </p:spPr>
        <p:txBody>
          <a:bodyPr lIns="0" tIns="0" rIns="0" bIns="0"/>
          <a:lstStyle/>
          <a:p>
            <a:endParaRPr lang="it-IT"/>
          </a:p>
        </p:txBody>
      </p:sp>
      <p:sp>
        <p:nvSpPr>
          <p:cNvPr id="175144" name="object 40"/>
          <p:cNvSpPr>
            <a:spLocks/>
          </p:cNvSpPr>
          <p:nvPr/>
        </p:nvSpPr>
        <p:spPr bwMode="auto">
          <a:xfrm>
            <a:off x="2305050" y="3363913"/>
            <a:ext cx="2382838" cy="65087"/>
          </a:xfrm>
          <a:custGeom>
            <a:avLst/>
            <a:gdLst/>
            <a:ahLst/>
            <a:cxnLst>
              <a:cxn ang="0">
                <a:pos x="472820" y="20817"/>
              </a:cxn>
              <a:cxn ang="0">
                <a:pos x="435101" y="20817"/>
              </a:cxn>
              <a:cxn ang="0">
                <a:pos x="346460" y="24505"/>
              </a:cxn>
              <a:cxn ang="0">
                <a:pos x="274070" y="31485"/>
              </a:cxn>
              <a:cxn ang="0">
                <a:pos x="160913" y="37856"/>
              </a:cxn>
              <a:cxn ang="0">
                <a:pos x="0" y="65531"/>
              </a:cxn>
              <a:cxn ang="0">
                <a:pos x="2383535" y="62362"/>
              </a:cxn>
              <a:cxn ang="0">
                <a:pos x="2314315" y="55504"/>
              </a:cxn>
              <a:cxn ang="0">
                <a:pos x="2134517" y="31485"/>
              </a:cxn>
              <a:cxn ang="0">
                <a:pos x="863864" y="31485"/>
              </a:cxn>
              <a:cxn ang="0">
                <a:pos x="757671" y="27675"/>
              </a:cxn>
              <a:cxn ang="0">
                <a:pos x="575940" y="24505"/>
              </a:cxn>
              <a:cxn ang="0">
                <a:pos x="472820" y="20817"/>
              </a:cxn>
              <a:cxn ang="0">
                <a:pos x="1766072" y="0"/>
              </a:cxn>
              <a:cxn ang="0">
                <a:pos x="1659879" y="0"/>
              </a:cxn>
              <a:cxn ang="0">
                <a:pos x="1525920" y="3809"/>
              </a:cxn>
              <a:cxn ang="0">
                <a:pos x="1361175" y="20817"/>
              </a:cxn>
              <a:cxn ang="0">
                <a:pos x="1227338" y="24505"/>
              </a:cxn>
              <a:cxn ang="0">
                <a:pos x="1131691" y="31485"/>
              </a:cxn>
              <a:cxn ang="0">
                <a:pos x="2134517" y="31485"/>
              </a:cxn>
              <a:cxn ang="0">
                <a:pos x="2026401" y="17647"/>
              </a:cxn>
              <a:cxn ang="0">
                <a:pos x="1896252" y="6979"/>
              </a:cxn>
              <a:cxn ang="0">
                <a:pos x="1766072" y="0"/>
              </a:cxn>
            </a:cxnLst>
            <a:rect l="0" t="0" r="r" b="b"/>
            <a:pathLst>
              <a:path w="2383790" h="66039">
                <a:moveTo>
                  <a:pt x="472820" y="20817"/>
                </a:moveTo>
                <a:lnTo>
                  <a:pt x="435101" y="20817"/>
                </a:lnTo>
                <a:lnTo>
                  <a:pt x="346460" y="24505"/>
                </a:lnTo>
                <a:lnTo>
                  <a:pt x="274070" y="31485"/>
                </a:lnTo>
                <a:lnTo>
                  <a:pt x="160913" y="37856"/>
                </a:lnTo>
                <a:lnTo>
                  <a:pt x="0" y="65531"/>
                </a:lnTo>
                <a:lnTo>
                  <a:pt x="2383535" y="62362"/>
                </a:lnTo>
                <a:lnTo>
                  <a:pt x="2314315" y="55504"/>
                </a:lnTo>
                <a:lnTo>
                  <a:pt x="2134517" y="31485"/>
                </a:lnTo>
                <a:lnTo>
                  <a:pt x="863864" y="31485"/>
                </a:lnTo>
                <a:lnTo>
                  <a:pt x="757671" y="27675"/>
                </a:lnTo>
                <a:lnTo>
                  <a:pt x="575940" y="24505"/>
                </a:lnTo>
                <a:lnTo>
                  <a:pt x="472820" y="20817"/>
                </a:lnTo>
                <a:close/>
              </a:path>
              <a:path w="2383790" h="66039">
                <a:moveTo>
                  <a:pt x="1766072" y="0"/>
                </a:moveTo>
                <a:lnTo>
                  <a:pt x="1659879" y="0"/>
                </a:lnTo>
                <a:lnTo>
                  <a:pt x="1525920" y="3809"/>
                </a:lnTo>
                <a:lnTo>
                  <a:pt x="1361175" y="20817"/>
                </a:lnTo>
                <a:lnTo>
                  <a:pt x="1227338" y="24505"/>
                </a:lnTo>
                <a:lnTo>
                  <a:pt x="1131691" y="31485"/>
                </a:lnTo>
                <a:lnTo>
                  <a:pt x="2134517" y="31485"/>
                </a:lnTo>
                <a:lnTo>
                  <a:pt x="2026401" y="17647"/>
                </a:lnTo>
                <a:lnTo>
                  <a:pt x="1896252" y="6979"/>
                </a:lnTo>
                <a:lnTo>
                  <a:pt x="1766072" y="0"/>
                </a:lnTo>
                <a:close/>
              </a:path>
            </a:pathLst>
          </a:custGeom>
          <a:solidFill>
            <a:srgbClr val="EBD535"/>
          </a:solidFill>
          <a:ln w="9525">
            <a:noFill/>
            <a:round/>
            <a:headEnd/>
            <a:tailEnd/>
          </a:ln>
        </p:spPr>
        <p:txBody>
          <a:bodyPr lIns="0" tIns="0" rIns="0" bIns="0"/>
          <a:lstStyle/>
          <a:p>
            <a:endParaRPr lang="it-IT"/>
          </a:p>
        </p:txBody>
      </p:sp>
      <p:sp>
        <p:nvSpPr>
          <p:cNvPr id="175145" name="object 41"/>
          <p:cNvSpPr>
            <a:spLocks/>
          </p:cNvSpPr>
          <p:nvPr/>
        </p:nvSpPr>
        <p:spPr bwMode="auto">
          <a:xfrm>
            <a:off x="2305050" y="3363913"/>
            <a:ext cx="2382838" cy="65087"/>
          </a:xfrm>
          <a:custGeom>
            <a:avLst/>
            <a:gdLst/>
            <a:ahLst/>
            <a:cxnLst>
              <a:cxn ang="0">
                <a:pos x="2383535" y="62362"/>
              </a:cxn>
              <a:cxn ang="0">
                <a:pos x="2314315" y="55504"/>
              </a:cxn>
              <a:cxn ang="0">
                <a:pos x="2184288" y="37856"/>
              </a:cxn>
              <a:cxn ang="0">
                <a:pos x="2026401" y="17647"/>
              </a:cxn>
              <a:cxn ang="0">
                <a:pos x="1896252" y="6979"/>
              </a:cxn>
              <a:cxn ang="0">
                <a:pos x="1766072" y="0"/>
              </a:cxn>
              <a:cxn ang="0">
                <a:pos x="1659879" y="0"/>
              </a:cxn>
              <a:cxn ang="0">
                <a:pos x="1525920" y="3809"/>
              </a:cxn>
              <a:cxn ang="0">
                <a:pos x="1361175" y="20817"/>
              </a:cxn>
              <a:cxn ang="0">
                <a:pos x="1227338" y="24505"/>
              </a:cxn>
              <a:cxn ang="0">
                <a:pos x="1131691" y="31485"/>
              </a:cxn>
              <a:cxn ang="0">
                <a:pos x="863864" y="31485"/>
              </a:cxn>
              <a:cxn ang="0">
                <a:pos x="757671" y="27675"/>
              </a:cxn>
              <a:cxn ang="0">
                <a:pos x="575940" y="24505"/>
              </a:cxn>
              <a:cxn ang="0">
                <a:pos x="472820" y="20817"/>
              </a:cxn>
              <a:cxn ang="0">
                <a:pos x="435101" y="20817"/>
              </a:cxn>
              <a:cxn ang="0">
                <a:pos x="346460" y="24505"/>
              </a:cxn>
              <a:cxn ang="0">
                <a:pos x="274070" y="31485"/>
              </a:cxn>
              <a:cxn ang="0">
                <a:pos x="160913" y="37856"/>
              </a:cxn>
              <a:cxn ang="0">
                <a:pos x="78617" y="51694"/>
              </a:cxn>
              <a:cxn ang="0">
                <a:pos x="0" y="65531"/>
              </a:cxn>
            </a:cxnLst>
            <a:rect l="0" t="0" r="r" b="b"/>
            <a:pathLst>
              <a:path w="2383790" h="66039">
                <a:moveTo>
                  <a:pt x="2383535" y="62362"/>
                </a:moveTo>
                <a:lnTo>
                  <a:pt x="2314315" y="55504"/>
                </a:lnTo>
                <a:lnTo>
                  <a:pt x="2184288" y="37856"/>
                </a:lnTo>
                <a:lnTo>
                  <a:pt x="2026401" y="17647"/>
                </a:lnTo>
                <a:lnTo>
                  <a:pt x="1896252" y="6979"/>
                </a:lnTo>
                <a:lnTo>
                  <a:pt x="1766072" y="0"/>
                </a:lnTo>
                <a:lnTo>
                  <a:pt x="1659879" y="0"/>
                </a:lnTo>
                <a:lnTo>
                  <a:pt x="1525920" y="3809"/>
                </a:lnTo>
                <a:lnTo>
                  <a:pt x="1361175" y="20817"/>
                </a:lnTo>
                <a:lnTo>
                  <a:pt x="1227338" y="24505"/>
                </a:lnTo>
                <a:lnTo>
                  <a:pt x="1131691" y="31485"/>
                </a:lnTo>
                <a:lnTo>
                  <a:pt x="863864" y="31485"/>
                </a:lnTo>
                <a:lnTo>
                  <a:pt x="757671" y="27675"/>
                </a:lnTo>
                <a:lnTo>
                  <a:pt x="575940" y="24505"/>
                </a:lnTo>
                <a:lnTo>
                  <a:pt x="472820" y="20817"/>
                </a:lnTo>
                <a:lnTo>
                  <a:pt x="435101" y="20817"/>
                </a:lnTo>
                <a:lnTo>
                  <a:pt x="346460" y="24505"/>
                </a:lnTo>
                <a:lnTo>
                  <a:pt x="274070" y="31485"/>
                </a:lnTo>
                <a:lnTo>
                  <a:pt x="160913" y="37856"/>
                </a:lnTo>
                <a:lnTo>
                  <a:pt x="78617" y="51694"/>
                </a:lnTo>
                <a:lnTo>
                  <a:pt x="0" y="65531"/>
                </a:lnTo>
              </a:path>
            </a:pathLst>
          </a:custGeom>
          <a:noFill/>
          <a:ln w="12191">
            <a:solidFill>
              <a:srgbClr val="000000"/>
            </a:solidFill>
            <a:round/>
            <a:headEnd/>
            <a:tailEnd/>
          </a:ln>
        </p:spPr>
        <p:txBody>
          <a:bodyPr lIns="0" tIns="0" rIns="0" bIns="0"/>
          <a:lstStyle/>
          <a:p>
            <a:endParaRPr lang="it-IT"/>
          </a:p>
        </p:txBody>
      </p:sp>
      <p:sp>
        <p:nvSpPr>
          <p:cNvPr id="175146" name="object 42"/>
          <p:cNvSpPr>
            <a:spLocks/>
          </p:cNvSpPr>
          <p:nvPr/>
        </p:nvSpPr>
        <p:spPr bwMode="auto">
          <a:xfrm>
            <a:off x="2292350" y="3394075"/>
            <a:ext cx="2382838" cy="66675"/>
          </a:xfrm>
          <a:custGeom>
            <a:avLst/>
            <a:gdLst/>
            <a:ahLst/>
            <a:cxnLst>
              <a:cxn ang="0">
                <a:pos x="472820" y="20817"/>
              </a:cxn>
              <a:cxn ang="0">
                <a:pos x="435101" y="20817"/>
              </a:cxn>
              <a:cxn ang="0">
                <a:pos x="346460" y="24505"/>
              </a:cxn>
              <a:cxn ang="0">
                <a:pos x="274070" y="31485"/>
              </a:cxn>
              <a:cxn ang="0">
                <a:pos x="160913" y="37856"/>
              </a:cxn>
              <a:cxn ang="0">
                <a:pos x="0" y="65531"/>
              </a:cxn>
              <a:cxn ang="0">
                <a:pos x="2383535" y="62362"/>
              </a:cxn>
              <a:cxn ang="0">
                <a:pos x="2314315" y="55504"/>
              </a:cxn>
              <a:cxn ang="0">
                <a:pos x="2134517" y="31485"/>
              </a:cxn>
              <a:cxn ang="0">
                <a:pos x="863864" y="31485"/>
              </a:cxn>
              <a:cxn ang="0">
                <a:pos x="757671" y="27675"/>
              </a:cxn>
              <a:cxn ang="0">
                <a:pos x="575940" y="24505"/>
              </a:cxn>
              <a:cxn ang="0">
                <a:pos x="472820" y="20817"/>
              </a:cxn>
              <a:cxn ang="0">
                <a:pos x="1766072" y="0"/>
              </a:cxn>
              <a:cxn ang="0">
                <a:pos x="1659879" y="0"/>
              </a:cxn>
              <a:cxn ang="0">
                <a:pos x="1525920" y="3809"/>
              </a:cxn>
              <a:cxn ang="0">
                <a:pos x="1361175" y="20817"/>
              </a:cxn>
              <a:cxn ang="0">
                <a:pos x="1227338" y="24505"/>
              </a:cxn>
              <a:cxn ang="0">
                <a:pos x="1131691" y="31485"/>
              </a:cxn>
              <a:cxn ang="0">
                <a:pos x="2134517" y="31485"/>
              </a:cxn>
              <a:cxn ang="0">
                <a:pos x="2026401" y="17647"/>
              </a:cxn>
              <a:cxn ang="0">
                <a:pos x="1896252" y="6979"/>
              </a:cxn>
              <a:cxn ang="0">
                <a:pos x="1766072" y="0"/>
              </a:cxn>
            </a:cxnLst>
            <a:rect l="0" t="0" r="r" b="b"/>
            <a:pathLst>
              <a:path w="2383790" h="66039">
                <a:moveTo>
                  <a:pt x="472820" y="20817"/>
                </a:moveTo>
                <a:lnTo>
                  <a:pt x="435101" y="20817"/>
                </a:lnTo>
                <a:lnTo>
                  <a:pt x="346460" y="24505"/>
                </a:lnTo>
                <a:lnTo>
                  <a:pt x="274070" y="31485"/>
                </a:lnTo>
                <a:lnTo>
                  <a:pt x="160913" y="37856"/>
                </a:lnTo>
                <a:lnTo>
                  <a:pt x="0" y="65531"/>
                </a:lnTo>
                <a:lnTo>
                  <a:pt x="2383535" y="62362"/>
                </a:lnTo>
                <a:lnTo>
                  <a:pt x="2314315" y="55504"/>
                </a:lnTo>
                <a:lnTo>
                  <a:pt x="2134517" y="31485"/>
                </a:lnTo>
                <a:lnTo>
                  <a:pt x="863864" y="31485"/>
                </a:lnTo>
                <a:lnTo>
                  <a:pt x="757671" y="27675"/>
                </a:lnTo>
                <a:lnTo>
                  <a:pt x="575940" y="24505"/>
                </a:lnTo>
                <a:lnTo>
                  <a:pt x="472820" y="20817"/>
                </a:lnTo>
                <a:close/>
              </a:path>
              <a:path w="2383790" h="66039">
                <a:moveTo>
                  <a:pt x="1766072" y="0"/>
                </a:moveTo>
                <a:lnTo>
                  <a:pt x="1659879" y="0"/>
                </a:lnTo>
                <a:lnTo>
                  <a:pt x="1525920" y="3809"/>
                </a:lnTo>
                <a:lnTo>
                  <a:pt x="1361175" y="20817"/>
                </a:lnTo>
                <a:lnTo>
                  <a:pt x="1227338" y="24505"/>
                </a:lnTo>
                <a:lnTo>
                  <a:pt x="1131691" y="31485"/>
                </a:lnTo>
                <a:lnTo>
                  <a:pt x="2134517" y="31485"/>
                </a:lnTo>
                <a:lnTo>
                  <a:pt x="2026401" y="17647"/>
                </a:lnTo>
                <a:lnTo>
                  <a:pt x="1896252" y="6979"/>
                </a:lnTo>
                <a:lnTo>
                  <a:pt x="1766072" y="0"/>
                </a:lnTo>
                <a:close/>
              </a:path>
            </a:pathLst>
          </a:custGeom>
          <a:solidFill>
            <a:srgbClr val="EBD535"/>
          </a:solidFill>
          <a:ln w="9525">
            <a:noFill/>
            <a:round/>
            <a:headEnd/>
            <a:tailEnd/>
          </a:ln>
        </p:spPr>
        <p:txBody>
          <a:bodyPr lIns="0" tIns="0" rIns="0" bIns="0"/>
          <a:lstStyle/>
          <a:p>
            <a:endParaRPr lang="it-IT"/>
          </a:p>
        </p:txBody>
      </p:sp>
      <p:sp>
        <p:nvSpPr>
          <p:cNvPr id="175147" name="object 43"/>
          <p:cNvSpPr>
            <a:spLocks/>
          </p:cNvSpPr>
          <p:nvPr/>
        </p:nvSpPr>
        <p:spPr bwMode="auto">
          <a:xfrm>
            <a:off x="2292350" y="3394075"/>
            <a:ext cx="2382838" cy="66675"/>
          </a:xfrm>
          <a:custGeom>
            <a:avLst/>
            <a:gdLst/>
            <a:ahLst/>
            <a:cxnLst>
              <a:cxn ang="0">
                <a:pos x="2383535" y="62362"/>
              </a:cxn>
              <a:cxn ang="0">
                <a:pos x="2314315" y="55504"/>
              </a:cxn>
              <a:cxn ang="0">
                <a:pos x="2184288" y="37856"/>
              </a:cxn>
              <a:cxn ang="0">
                <a:pos x="2026401" y="17647"/>
              </a:cxn>
              <a:cxn ang="0">
                <a:pos x="1896252" y="6979"/>
              </a:cxn>
              <a:cxn ang="0">
                <a:pos x="1766072" y="0"/>
              </a:cxn>
              <a:cxn ang="0">
                <a:pos x="1659879" y="0"/>
              </a:cxn>
              <a:cxn ang="0">
                <a:pos x="1525920" y="3809"/>
              </a:cxn>
              <a:cxn ang="0">
                <a:pos x="1361175" y="20817"/>
              </a:cxn>
              <a:cxn ang="0">
                <a:pos x="1227338" y="24505"/>
              </a:cxn>
              <a:cxn ang="0">
                <a:pos x="1131691" y="31485"/>
              </a:cxn>
              <a:cxn ang="0">
                <a:pos x="863864" y="31485"/>
              </a:cxn>
              <a:cxn ang="0">
                <a:pos x="757671" y="27675"/>
              </a:cxn>
              <a:cxn ang="0">
                <a:pos x="575940" y="24505"/>
              </a:cxn>
              <a:cxn ang="0">
                <a:pos x="472820" y="20817"/>
              </a:cxn>
              <a:cxn ang="0">
                <a:pos x="435101" y="20817"/>
              </a:cxn>
              <a:cxn ang="0">
                <a:pos x="346460" y="24505"/>
              </a:cxn>
              <a:cxn ang="0">
                <a:pos x="274070" y="31485"/>
              </a:cxn>
              <a:cxn ang="0">
                <a:pos x="160913" y="37856"/>
              </a:cxn>
              <a:cxn ang="0">
                <a:pos x="78617" y="51694"/>
              </a:cxn>
              <a:cxn ang="0">
                <a:pos x="0" y="65531"/>
              </a:cxn>
            </a:cxnLst>
            <a:rect l="0" t="0" r="r" b="b"/>
            <a:pathLst>
              <a:path w="2383790" h="66039">
                <a:moveTo>
                  <a:pt x="2383535" y="62362"/>
                </a:moveTo>
                <a:lnTo>
                  <a:pt x="2314315" y="55504"/>
                </a:lnTo>
                <a:lnTo>
                  <a:pt x="2184288" y="37856"/>
                </a:lnTo>
                <a:lnTo>
                  <a:pt x="2026401" y="17647"/>
                </a:lnTo>
                <a:lnTo>
                  <a:pt x="1896252" y="6979"/>
                </a:lnTo>
                <a:lnTo>
                  <a:pt x="1766072" y="0"/>
                </a:lnTo>
                <a:lnTo>
                  <a:pt x="1659879" y="0"/>
                </a:lnTo>
                <a:lnTo>
                  <a:pt x="1525920" y="3809"/>
                </a:lnTo>
                <a:lnTo>
                  <a:pt x="1361175" y="20817"/>
                </a:lnTo>
                <a:lnTo>
                  <a:pt x="1227338" y="24505"/>
                </a:lnTo>
                <a:lnTo>
                  <a:pt x="1131691" y="31485"/>
                </a:lnTo>
                <a:lnTo>
                  <a:pt x="863864" y="31485"/>
                </a:lnTo>
                <a:lnTo>
                  <a:pt x="757671" y="27675"/>
                </a:lnTo>
                <a:lnTo>
                  <a:pt x="575940" y="24505"/>
                </a:lnTo>
                <a:lnTo>
                  <a:pt x="472820" y="20817"/>
                </a:lnTo>
                <a:lnTo>
                  <a:pt x="435101" y="20817"/>
                </a:lnTo>
                <a:lnTo>
                  <a:pt x="346460" y="24505"/>
                </a:lnTo>
                <a:lnTo>
                  <a:pt x="274070" y="31485"/>
                </a:lnTo>
                <a:lnTo>
                  <a:pt x="160913" y="37856"/>
                </a:lnTo>
                <a:lnTo>
                  <a:pt x="78617" y="51694"/>
                </a:lnTo>
                <a:lnTo>
                  <a:pt x="0" y="65531"/>
                </a:lnTo>
              </a:path>
            </a:pathLst>
          </a:custGeom>
          <a:noFill/>
          <a:ln w="12191">
            <a:solidFill>
              <a:srgbClr val="000000"/>
            </a:solidFill>
            <a:round/>
            <a:headEnd/>
            <a:tailEnd/>
          </a:ln>
        </p:spPr>
        <p:txBody>
          <a:bodyPr lIns="0" tIns="0" rIns="0" bIns="0"/>
          <a:lstStyle/>
          <a:p>
            <a:endParaRPr lang="it-IT"/>
          </a:p>
        </p:txBody>
      </p:sp>
      <p:sp>
        <p:nvSpPr>
          <p:cNvPr id="175148" name="object 44"/>
          <p:cNvSpPr>
            <a:spLocks/>
          </p:cNvSpPr>
          <p:nvPr/>
        </p:nvSpPr>
        <p:spPr bwMode="auto">
          <a:xfrm>
            <a:off x="2279650" y="3422650"/>
            <a:ext cx="2384425" cy="66675"/>
          </a:xfrm>
          <a:custGeom>
            <a:avLst/>
            <a:gdLst/>
            <a:ahLst/>
            <a:cxnLst>
              <a:cxn ang="0">
                <a:pos x="472820" y="20817"/>
              </a:cxn>
              <a:cxn ang="0">
                <a:pos x="435101" y="20817"/>
              </a:cxn>
              <a:cxn ang="0">
                <a:pos x="346460" y="24505"/>
              </a:cxn>
              <a:cxn ang="0">
                <a:pos x="274070" y="31485"/>
              </a:cxn>
              <a:cxn ang="0">
                <a:pos x="160913" y="37856"/>
              </a:cxn>
              <a:cxn ang="0">
                <a:pos x="0" y="65531"/>
              </a:cxn>
              <a:cxn ang="0">
                <a:pos x="2383535" y="62362"/>
              </a:cxn>
              <a:cxn ang="0">
                <a:pos x="2314315" y="55504"/>
              </a:cxn>
              <a:cxn ang="0">
                <a:pos x="2134517" y="31485"/>
              </a:cxn>
              <a:cxn ang="0">
                <a:pos x="863864" y="31485"/>
              </a:cxn>
              <a:cxn ang="0">
                <a:pos x="757677" y="27675"/>
              </a:cxn>
              <a:cxn ang="0">
                <a:pos x="575940" y="24505"/>
              </a:cxn>
              <a:cxn ang="0">
                <a:pos x="472820" y="20817"/>
              </a:cxn>
              <a:cxn ang="0">
                <a:pos x="1766072" y="0"/>
              </a:cxn>
              <a:cxn ang="0">
                <a:pos x="1659879" y="0"/>
              </a:cxn>
              <a:cxn ang="0">
                <a:pos x="1525920" y="3809"/>
              </a:cxn>
              <a:cxn ang="0">
                <a:pos x="1361175" y="20817"/>
              </a:cxn>
              <a:cxn ang="0">
                <a:pos x="1227338" y="24505"/>
              </a:cxn>
              <a:cxn ang="0">
                <a:pos x="1131691" y="31485"/>
              </a:cxn>
              <a:cxn ang="0">
                <a:pos x="2134517" y="31485"/>
              </a:cxn>
              <a:cxn ang="0">
                <a:pos x="2026401" y="17647"/>
              </a:cxn>
              <a:cxn ang="0">
                <a:pos x="1896252" y="6979"/>
              </a:cxn>
              <a:cxn ang="0">
                <a:pos x="1766072" y="0"/>
              </a:cxn>
            </a:cxnLst>
            <a:rect l="0" t="0" r="r" b="b"/>
            <a:pathLst>
              <a:path w="2383790" h="66039">
                <a:moveTo>
                  <a:pt x="472820" y="20817"/>
                </a:moveTo>
                <a:lnTo>
                  <a:pt x="435101" y="20817"/>
                </a:lnTo>
                <a:lnTo>
                  <a:pt x="346460" y="24505"/>
                </a:lnTo>
                <a:lnTo>
                  <a:pt x="274070" y="31485"/>
                </a:lnTo>
                <a:lnTo>
                  <a:pt x="160913" y="37856"/>
                </a:lnTo>
                <a:lnTo>
                  <a:pt x="0" y="65531"/>
                </a:lnTo>
                <a:lnTo>
                  <a:pt x="2383535" y="62362"/>
                </a:lnTo>
                <a:lnTo>
                  <a:pt x="2314315" y="55504"/>
                </a:lnTo>
                <a:lnTo>
                  <a:pt x="2134517" y="31485"/>
                </a:lnTo>
                <a:lnTo>
                  <a:pt x="863864" y="31485"/>
                </a:lnTo>
                <a:lnTo>
                  <a:pt x="757677" y="27675"/>
                </a:lnTo>
                <a:lnTo>
                  <a:pt x="575940" y="24505"/>
                </a:lnTo>
                <a:lnTo>
                  <a:pt x="472820" y="20817"/>
                </a:lnTo>
                <a:close/>
              </a:path>
              <a:path w="2383790" h="66039">
                <a:moveTo>
                  <a:pt x="1766072" y="0"/>
                </a:moveTo>
                <a:lnTo>
                  <a:pt x="1659879" y="0"/>
                </a:lnTo>
                <a:lnTo>
                  <a:pt x="1525920" y="3809"/>
                </a:lnTo>
                <a:lnTo>
                  <a:pt x="1361175" y="20817"/>
                </a:lnTo>
                <a:lnTo>
                  <a:pt x="1227338" y="24505"/>
                </a:lnTo>
                <a:lnTo>
                  <a:pt x="1131691" y="31485"/>
                </a:lnTo>
                <a:lnTo>
                  <a:pt x="2134517" y="31485"/>
                </a:lnTo>
                <a:lnTo>
                  <a:pt x="2026401" y="17647"/>
                </a:lnTo>
                <a:lnTo>
                  <a:pt x="1896252" y="6979"/>
                </a:lnTo>
                <a:lnTo>
                  <a:pt x="1766072" y="0"/>
                </a:lnTo>
                <a:close/>
              </a:path>
            </a:pathLst>
          </a:custGeom>
          <a:solidFill>
            <a:srgbClr val="EBD535"/>
          </a:solidFill>
          <a:ln w="9525">
            <a:noFill/>
            <a:round/>
            <a:headEnd/>
            <a:tailEnd/>
          </a:ln>
        </p:spPr>
        <p:txBody>
          <a:bodyPr lIns="0" tIns="0" rIns="0" bIns="0"/>
          <a:lstStyle/>
          <a:p>
            <a:endParaRPr lang="it-IT"/>
          </a:p>
        </p:txBody>
      </p:sp>
      <p:sp>
        <p:nvSpPr>
          <p:cNvPr id="175149" name="object 45"/>
          <p:cNvSpPr>
            <a:spLocks/>
          </p:cNvSpPr>
          <p:nvPr/>
        </p:nvSpPr>
        <p:spPr bwMode="auto">
          <a:xfrm>
            <a:off x="2279650" y="3422650"/>
            <a:ext cx="2384425" cy="66675"/>
          </a:xfrm>
          <a:custGeom>
            <a:avLst/>
            <a:gdLst/>
            <a:ahLst/>
            <a:cxnLst>
              <a:cxn ang="0">
                <a:pos x="2383535" y="62362"/>
              </a:cxn>
              <a:cxn ang="0">
                <a:pos x="2314315" y="55504"/>
              </a:cxn>
              <a:cxn ang="0">
                <a:pos x="2184288" y="37856"/>
              </a:cxn>
              <a:cxn ang="0">
                <a:pos x="2026401" y="17647"/>
              </a:cxn>
              <a:cxn ang="0">
                <a:pos x="1896252" y="6979"/>
              </a:cxn>
              <a:cxn ang="0">
                <a:pos x="1766072" y="0"/>
              </a:cxn>
              <a:cxn ang="0">
                <a:pos x="1659879" y="0"/>
              </a:cxn>
              <a:cxn ang="0">
                <a:pos x="1525920" y="3809"/>
              </a:cxn>
              <a:cxn ang="0">
                <a:pos x="1361175" y="20817"/>
              </a:cxn>
              <a:cxn ang="0">
                <a:pos x="1227338" y="24505"/>
              </a:cxn>
              <a:cxn ang="0">
                <a:pos x="1131691" y="31485"/>
              </a:cxn>
              <a:cxn ang="0">
                <a:pos x="863864" y="31485"/>
              </a:cxn>
              <a:cxn ang="0">
                <a:pos x="757677" y="27675"/>
              </a:cxn>
              <a:cxn ang="0">
                <a:pos x="575940" y="24505"/>
              </a:cxn>
              <a:cxn ang="0">
                <a:pos x="472820" y="20817"/>
              </a:cxn>
              <a:cxn ang="0">
                <a:pos x="435101" y="20817"/>
              </a:cxn>
              <a:cxn ang="0">
                <a:pos x="346460" y="24505"/>
              </a:cxn>
              <a:cxn ang="0">
                <a:pos x="274070" y="31485"/>
              </a:cxn>
              <a:cxn ang="0">
                <a:pos x="160913" y="37856"/>
              </a:cxn>
              <a:cxn ang="0">
                <a:pos x="78617" y="51694"/>
              </a:cxn>
              <a:cxn ang="0">
                <a:pos x="0" y="65531"/>
              </a:cxn>
            </a:cxnLst>
            <a:rect l="0" t="0" r="r" b="b"/>
            <a:pathLst>
              <a:path w="2383790" h="66039">
                <a:moveTo>
                  <a:pt x="2383535" y="62362"/>
                </a:moveTo>
                <a:lnTo>
                  <a:pt x="2314315" y="55504"/>
                </a:lnTo>
                <a:lnTo>
                  <a:pt x="2184288" y="37856"/>
                </a:lnTo>
                <a:lnTo>
                  <a:pt x="2026401" y="17647"/>
                </a:lnTo>
                <a:lnTo>
                  <a:pt x="1896252" y="6979"/>
                </a:lnTo>
                <a:lnTo>
                  <a:pt x="1766072" y="0"/>
                </a:lnTo>
                <a:lnTo>
                  <a:pt x="1659879" y="0"/>
                </a:lnTo>
                <a:lnTo>
                  <a:pt x="1525920" y="3809"/>
                </a:lnTo>
                <a:lnTo>
                  <a:pt x="1361175" y="20817"/>
                </a:lnTo>
                <a:lnTo>
                  <a:pt x="1227338" y="24505"/>
                </a:lnTo>
                <a:lnTo>
                  <a:pt x="1131691" y="31485"/>
                </a:lnTo>
                <a:lnTo>
                  <a:pt x="863864" y="31485"/>
                </a:lnTo>
                <a:lnTo>
                  <a:pt x="757677" y="27675"/>
                </a:lnTo>
                <a:lnTo>
                  <a:pt x="575940" y="24505"/>
                </a:lnTo>
                <a:lnTo>
                  <a:pt x="472820" y="20817"/>
                </a:lnTo>
                <a:lnTo>
                  <a:pt x="435101" y="20817"/>
                </a:lnTo>
                <a:lnTo>
                  <a:pt x="346460" y="24505"/>
                </a:lnTo>
                <a:lnTo>
                  <a:pt x="274070" y="31485"/>
                </a:lnTo>
                <a:lnTo>
                  <a:pt x="160913" y="37856"/>
                </a:lnTo>
                <a:lnTo>
                  <a:pt x="78617" y="51694"/>
                </a:lnTo>
                <a:lnTo>
                  <a:pt x="0" y="65531"/>
                </a:lnTo>
              </a:path>
            </a:pathLst>
          </a:custGeom>
          <a:noFill/>
          <a:ln w="12191">
            <a:solidFill>
              <a:srgbClr val="000000"/>
            </a:solidFill>
            <a:round/>
            <a:headEnd/>
            <a:tailEnd/>
          </a:ln>
        </p:spPr>
        <p:txBody>
          <a:bodyPr lIns="0" tIns="0" rIns="0" bIns="0"/>
          <a:lstStyle/>
          <a:p>
            <a:endParaRPr lang="it-IT"/>
          </a:p>
        </p:txBody>
      </p:sp>
      <p:sp>
        <p:nvSpPr>
          <p:cNvPr id="175150" name="object 46"/>
          <p:cNvSpPr>
            <a:spLocks/>
          </p:cNvSpPr>
          <p:nvPr/>
        </p:nvSpPr>
        <p:spPr bwMode="auto">
          <a:xfrm>
            <a:off x="2266950" y="3451225"/>
            <a:ext cx="2384425" cy="66675"/>
          </a:xfrm>
          <a:custGeom>
            <a:avLst/>
            <a:gdLst/>
            <a:ahLst/>
            <a:cxnLst>
              <a:cxn ang="0">
                <a:pos x="472820" y="20817"/>
              </a:cxn>
              <a:cxn ang="0">
                <a:pos x="435101" y="20817"/>
              </a:cxn>
              <a:cxn ang="0">
                <a:pos x="346460" y="24505"/>
              </a:cxn>
              <a:cxn ang="0">
                <a:pos x="274070" y="31485"/>
              </a:cxn>
              <a:cxn ang="0">
                <a:pos x="160913" y="37856"/>
              </a:cxn>
              <a:cxn ang="0">
                <a:pos x="0" y="65531"/>
              </a:cxn>
              <a:cxn ang="0">
                <a:pos x="2383535" y="62362"/>
              </a:cxn>
              <a:cxn ang="0">
                <a:pos x="2314315" y="55504"/>
              </a:cxn>
              <a:cxn ang="0">
                <a:pos x="2134517" y="31485"/>
              </a:cxn>
              <a:cxn ang="0">
                <a:pos x="863864" y="31485"/>
              </a:cxn>
              <a:cxn ang="0">
                <a:pos x="757677" y="27675"/>
              </a:cxn>
              <a:cxn ang="0">
                <a:pos x="575940" y="24505"/>
              </a:cxn>
              <a:cxn ang="0">
                <a:pos x="472820" y="20817"/>
              </a:cxn>
              <a:cxn ang="0">
                <a:pos x="1766072" y="0"/>
              </a:cxn>
              <a:cxn ang="0">
                <a:pos x="1659879" y="0"/>
              </a:cxn>
              <a:cxn ang="0">
                <a:pos x="1525920" y="3809"/>
              </a:cxn>
              <a:cxn ang="0">
                <a:pos x="1361175" y="20817"/>
              </a:cxn>
              <a:cxn ang="0">
                <a:pos x="1227338" y="24505"/>
              </a:cxn>
              <a:cxn ang="0">
                <a:pos x="1131691" y="31485"/>
              </a:cxn>
              <a:cxn ang="0">
                <a:pos x="2134517" y="31485"/>
              </a:cxn>
              <a:cxn ang="0">
                <a:pos x="2026401" y="17647"/>
              </a:cxn>
              <a:cxn ang="0">
                <a:pos x="1896252" y="6979"/>
              </a:cxn>
              <a:cxn ang="0">
                <a:pos x="1766072" y="0"/>
              </a:cxn>
            </a:cxnLst>
            <a:rect l="0" t="0" r="r" b="b"/>
            <a:pathLst>
              <a:path w="2383790" h="66039">
                <a:moveTo>
                  <a:pt x="472820" y="20817"/>
                </a:moveTo>
                <a:lnTo>
                  <a:pt x="435101" y="20817"/>
                </a:lnTo>
                <a:lnTo>
                  <a:pt x="346460" y="24505"/>
                </a:lnTo>
                <a:lnTo>
                  <a:pt x="274070" y="31485"/>
                </a:lnTo>
                <a:lnTo>
                  <a:pt x="160913" y="37856"/>
                </a:lnTo>
                <a:lnTo>
                  <a:pt x="0" y="65531"/>
                </a:lnTo>
                <a:lnTo>
                  <a:pt x="2383535" y="62362"/>
                </a:lnTo>
                <a:lnTo>
                  <a:pt x="2314315" y="55504"/>
                </a:lnTo>
                <a:lnTo>
                  <a:pt x="2134517" y="31485"/>
                </a:lnTo>
                <a:lnTo>
                  <a:pt x="863864" y="31485"/>
                </a:lnTo>
                <a:lnTo>
                  <a:pt x="757677" y="27675"/>
                </a:lnTo>
                <a:lnTo>
                  <a:pt x="575940" y="24505"/>
                </a:lnTo>
                <a:lnTo>
                  <a:pt x="472820" y="20817"/>
                </a:lnTo>
                <a:close/>
              </a:path>
              <a:path w="2383790" h="66039">
                <a:moveTo>
                  <a:pt x="1766072" y="0"/>
                </a:moveTo>
                <a:lnTo>
                  <a:pt x="1659879" y="0"/>
                </a:lnTo>
                <a:lnTo>
                  <a:pt x="1525920" y="3809"/>
                </a:lnTo>
                <a:lnTo>
                  <a:pt x="1361175" y="20817"/>
                </a:lnTo>
                <a:lnTo>
                  <a:pt x="1227338" y="24505"/>
                </a:lnTo>
                <a:lnTo>
                  <a:pt x="1131691" y="31485"/>
                </a:lnTo>
                <a:lnTo>
                  <a:pt x="2134517" y="31485"/>
                </a:lnTo>
                <a:lnTo>
                  <a:pt x="2026401" y="17647"/>
                </a:lnTo>
                <a:lnTo>
                  <a:pt x="1896252" y="6979"/>
                </a:lnTo>
                <a:lnTo>
                  <a:pt x="1766072" y="0"/>
                </a:lnTo>
                <a:close/>
              </a:path>
            </a:pathLst>
          </a:custGeom>
          <a:solidFill>
            <a:srgbClr val="EBD535"/>
          </a:solidFill>
          <a:ln w="9525">
            <a:noFill/>
            <a:round/>
            <a:headEnd/>
            <a:tailEnd/>
          </a:ln>
        </p:spPr>
        <p:txBody>
          <a:bodyPr lIns="0" tIns="0" rIns="0" bIns="0"/>
          <a:lstStyle/>
          <a:p>
            <a:endParaRPr lang="it-IT"/>
          </a:p>
        </p:txBody>
      </p:sp>
      <p:sp>
        <p:nvSpPr>
          <p:cNvPr id="175151" name="object 47"/>
          <p:cNvSpPr>
            <a:spLocks/>
          </p:cNvSpPr>
          <p:nvPr/>
        </p:nvSpPr>
        <p:spPr bwMode="auto">
          <a:xfrm>
            <a:off x="2266950" y="3451225"/>
            <a:ext cx="2384425" cy="66675"/>
          </a:xfrm>
          <a:custGeom>
            <a:avLst/>
            <a:gdLst/>
            <a:ahLst/>
            <a:cxnLst>
              <a:cxn ang="0">
                <a:pos x="2383535" y="62362"/>
              </a:cxn>
              <a:cxn ang="0">
                <a:pos x="2314315" y="55504"/>
              </a:cxn>
              <a:cxn ang="0">
                <a:pos x="2184288" y="37856"/>
              </a:cxn>
              <a:cxn ang="0">
                <a:pos x="2026401" y="17647"/>
              </a:cxn>
              <a:cxn ang="0">
                <a:pos x="1896252" y="6979"/>
              </a:cxn>
              <a:cxn ang="0">
                <a:pos x="1766072" y="0"/>
              </a:cxn>
              <a:cxn ang="0">
                <a:pos x="1659879" y="0"/>
              </a:cxn>
              <a:cxn ang="0">
                <a:pos x="1525920" y="3809"/>
              </a:cxn>
              <a:cxn ang="0">
                <a:pos x="1361175" y="20817"/>
              </a:cxn>
              <a:cxn ang="0">
                <a:pos x="1227338" y="24505"/>
              </a:cxn>
              <a:cxn ang="0">
                <a:pos x="1131691" y="31485"/>
              </a:cxn>
              <a:cxn ang="0">
                <a:pos x="863864" y="31485"/>
              </a:cxn>
              <a:cxn ang="0">
                <a:pos x="757677" y="27675"/>
              </a:cxn>
              <a:cxn ang="0">
                <a:pos x="575940" y="24505"/>
              </a:cxn>
              <a:cxn ang="0">
                <a:pos x="472820" y="20817"/>
              </a:cxn>
              <a:cxn ang="0">
                <a:pos x="435101" y="20817"/>
              </a:cxn>
              <a:cxn ang="0">
                <a:pos x="346460" y="24505"/>
              </a:cxn>
              <a:cxn ang="0">
                <a:pos x="274070" y="31485"/>
              </a:cxn>
              <a:cxn ang="0">
                <a:pos x="160913" y="37856"/>
              </a:cxn>
              <a:cxn ang="0">
                <a:pos x="78617" y="51694"/>
              </a:cxn>
              <a:cxn ang="0">
                <a:pos x="0" y="65531"/>
              </a:cxn>
            </a:cxnLst>
            <a:rect l="0" t="0" r="r" b="b"/>
            <a:pathLst>
              <a:path w="2383790" h="66039">
                <a:moveTo>
                  <a:pt x="2383535" y="62362"/>
                </a:moveTo>
                <a:lnTo>
                  <a:pt x="2314315" y="55504"/>
                </a:lnTo>
                <a:lnTo>
                  <a:pt x="2184288" y="37856"/>
                </a:lnTo>
                <a:lnTo>
                  <a:pt x="2026401" y="17647"/>
                </a:lnTo>
                <a:lnTo>
                  <a:pt x="1896252" y="6979"/>
                </a:lnTo>
                <a:lnTo>
                  <a:pt x="1766072" y="0"/>
                </a:lnTo>
                <a:lnTo>
                  <a:pt x="1659879" y="0"/>
                </a:lnTo>
                <a:lnTo>
                  <a:pt x="1525920" y="3809"/>
                </a:lnTo>
                <a:lnTo>
                  <a:pt x="1361175" y="20817"/>
                </a:lnTo>
                <a:lnTo>
                  <a:pt x="1227338" y="24505"/>
                </a:lnTo>
                <a:lnTo>
                  <a:pt x="1131691" y="31485"/>
                </a:lnTo>
                <a:lnTo>
                  <a:pt x="863864" y="31485"/>
                </a:lnTo>
                <a:lnTo>
                  <a:pt x="757677" y="27675"/>
                </a:lnTo>
                <a:lnTo>
                  <a:pt x="575940" y="24505"/>
                </a:lnTo>
                <a:lnTo>
                  <a:pt x="472820" y="20817"/>
                </a:lnTo>
                <a:lnTo>
                  <a:pt x="435101" y="20817"/>
                </a:lnTo>
                <a:lnTo>
                  <a:pt x="346460" y="24505"/>
                </a:lnTo>
                <a:lnTo>
                  <a:pt x="274070" y="31485"/>
                </a:lnTo>
                <a:lnTo>
                  <a:pt x="160913" y="37856"/>
                </a:lnTo>
                <a:lnTo>
                  <a:pt x="78617" y="51694"/>
                </a:lnTo>
                <a:lnTo>
                  <a:pt x="0" y="65531"/>
                </a:lnTo>
              </a:path>
            </a:pathLst>
          </a:custGeom>
          <a:noFill/>
          <a:ln w="12191">
            <a:solidFill>
              <a:srgbClr val="000000"/>
            </a:solidFill>
            <a:round/>
            <a:headEnd/>
            <a:tailEnd/>
          </a:ln>
        </p:spPr>
        <p:txBody>
          <a:bodyPr lIns="0" tIns="0" rIns="0" bIns="0"/>
          <a:lstStyle/>
          <a:p>
            <a:endParaRPr lang="it-IT"/>
          </a:p>
        </p:txBody>
      </p:sp>
      <p:sp>
        <p:nvSpPr>
          <p:cNvPr id="175152" name="object 48"/>
          <p:cNvSpPr>
            <a:spLocks noChangeArrowheads="1"/>
          </p:cNvSpPr>
          <p:nvPr/>
        </p:nvSpPr>
        <p:spPr bwMode="auto">
          <a:xfrm>
            <a:off x="2319338" y="3473450"/>
            <a:ext cx="2436812" cy="1931988"/>
          </a:xfrm>
          <a:prstGeom prst="rect">
            <a:avLst/>
          </a:prstGeom>
          <a:blipFill dpi="0" rotWithShape="1">
            <a:blip r:embed="rId7"/>
            <a:srcRect/>
            <a:stretch>
              <a:fillRect/>
            </a:stretch>
          </a:blipFill>
          <a:ln w="9525">
            <a:noFill/>
            <a:miter lim="800000"/>
            <a:headEnd/>
            <a:tailEnd/>
          </a:ln>
        </p:spPr>
        <p:txBody>
          <a:bodyPr lIns="0" tIns="0" rIns="0" bIns="0"/>
          <a:lstStyle/>
          <a:p>
            <a:endParaRPr lang="it-IT"/>
          </a:p>
        </p:txBody>
      </p:sp>
      <p:sp>
        <p:nvSpPr>
          <p:cNvPr id="175153" name="object 49"/>
          <p:cNvSpPr>
            <a:spLocks/>
          </p:cNvSpPr>
          <p:nvPr/>
        </p:nvSpPr>
        <p:spPr bwMode="auto">
          <a:xfrm>
            <a:off x="2305050" y="1989138"/>
            <a:ext cx="2420938" cy="955675"/>
          </a:xfrm>
          <a:custGeom>
            <a:avLst/>
            <a:gdLst/>
            <a:ahLst/>
            <a:cxnLst>
              <a:cxn ang="0">
                <a:pos x="0" y="955547"/>
              </a:cxn>
              <a:cxn ang="0">
                <a:pos x="2421635" y="955547"/>
              </a:cxn>
              <a:cxn ang="0">
                <a:pos x="2421635" y="0"/>
              </a:cxn>
              <a:cxn ang="0">
                <a:pos x="0" y="0"/>
              </a:cxn>
              <a:cxn ang="0">
                <a:pos x="0" y="955547"/>
              </a:cxn>
            </a:cxnLst>
            <a:rect l="0" t="0" r="r" b="b"/>
            <a:pathLst>
              <a:path w="2421890" h="955675">
                <a:moveTo>
                  <a:pt x="0" y="955547"/>
                </a:moveTo>
                <a:lnTo>
                  <a:pt x="2421635" y="955547"/>
                </a:lnTo>
                <a:lnTo>
                  <a:pt x="2421635" y="0"/>
                </a:lnTo>
                <a:lnTo>
                  <a:pt x="0" y="0"/>
                </a:lnTo>
                <a:lnTo>
                  <a:pt x="0" y="955547"/>
                </a:lnTo>
                <a:close/>
              </a:path>
            </a:pathLst>
          </a:custGeom>
          <a:solidFill>
            <a:srgbClr val="EBD535"/>
          </a:solidFill>
          <a:ln w="9525">
            <a:noFill/>
            <a:round/>
            <a:headEnd/>
            <a:tailEnd/>
          </a:ln>
        </p:spPr>
        <p:txBody>
          <a:bodyPr lIns="0" tIns="0" rIns="0" bIns="0"/>
          <a:lstStyle/>
          <a:p>
            <a:endParaRPr lang="it-IT"/>
          </a:p>
        </p:txBody>
      </p:sp>
      <p:sp>
        <p:nvSpPr>
          <p:cNvPr id="175154" name="object 50"/>
          <p:cNvSpPr>
            <a:spLocks/>
          </p:cNvSpPr>
          <p:nvPr/>
        </p:nvSpPr>
        <p:spPr bwMode="auto">
          <a:xfrm>
            <a:off x="2389188" y="2035175"/>
            <a:ext cx="511175" cy="228600"/>
          </a:xfrm>
          <a:custGeom>
            <a:avLst/>
            <a:gdLst/>
            <a:ahLst/>
            <a:cxnLst>
              <a:cxn ang="0">
                <a:pos x="0" y="228599"/>
              </a:cxn>
              <a:cxn ang="0">
                <a:pos x="510539" y="228599"/>
              </a:cxn>
              <a:cxn ang="0">
                <a:pos x="510539" y="0"/>
              </a:cxn>
              <a:cxn ang="0">
                <a:pos x="0" y="0"/>
              </a:cxn>
              <a:cxn ang="0">
                <a:pos x="0" y="228599"/>
              </a:cxn>
            </a:cxnLst>
            <a:rect l="0" t="0" r="r" b="b"/>
            <a:pathLst>
              <a:path w="510539" h="228600">
                <a:moveTo>
                  <a:pt x="0" y="228599"/>
                </a:moveTo>
                <a:lnTo>
                  <a:pt x="510539" y="228599"/>
                </a:lnTo>
                <a:lnTo>
                  <a:pt x="510539" y="0"/>
                </a:lnTo>
                <a:lnTo>
                  <a:pt x="0" y="0"/>
                </a:lnTo>
                <a:lnTo>
                  <a:pt x="0" y="228599"/>
                </a:lnTo>
                <a:close/>
              </a:path>
            </a:pathLst>
          </a:custGeom>
          <a:solidFill>
            <a:srgbClr val="704400"/>
          </a:solidFill>
          <a:ln w="9525">
            <a:noFill/>
            <a:round/>
            <a:headEnd/>
            <a:tailEnd/>
          </a:ln>
        </p:spPr>
        <p:txBody>
          <a:bodyPr lIns="0" tIns="0" rIns="0" bIns="0"/>
          <a:lstStyle/>
          <a:p>
            <a:endParaRPr lang="it-IT"/>
          </a:p>
        </p:txBody>
      </p:sp>
      <p:sp>
        <p:nvSpPr>
          <p:cNvPr id="175155" name="object 51"/>
          <p:cNvSpPr>
            <a:spLocks/>
          </p:cNvSpPr>
          <p:nvPr/>
        </p:nvSpPr>
        <p:spPr bwMode="auto">
          <a:xfrm>
            <a:off x="2984500" y="2035175"/>
            <a:ext cx="509588" cy="228600"/>
          </a:xfrm>
          <a:custGeom>
            <a:avLst/>
            <a:gdLst/>
            <a:ahLst/>
            <a:cxnLst>
              <a:cxn ang="0">
                <a:pos x="0" y="228599"/>
              </a:cxn>
              <a:cxn ang="0">
                <a:pos x="510539" y="228599"/>
              </a:cxn>
              <a:cxn ang="0">
                <a:pos x="510539" y="0"/>
              </a:cxn>
              <a:cxn ang="0">
                <a:pos x="0" y="0"/>
              </a:cxn>
              <a:cxn ang="0">
                <a:pos x="0" y="228599"/>
              </a:cxn>
            </a:cxnLst>
            <a:rect l="0" t="0" r="r" b="b"/>
            <a:pathLst>
              <a:path w="510539" h="228600">
                <a:moveTo>
                  <a:pt x="0" y="228599"/>
                </a:moveTo>
                <a:lnTo>
                  <a:pt x="510539" y="228599"/>
                </a:lnTo>
                <a:lnTo>
                  <a:pt x="510539" y="0"/>
                </a:lnTo>
                <a:lnTo>
                  <a:pt x="0" y="0"/>
                </a:lnTo>
                <a:lnTo>
                  <a:pt x="0" y="228599"/>
                </a:lnTo>
                <a:close/>
              </a:path>
            </a:pathLst>
          </a:custGeom>
          <a:solidFill>
            <a:srgbClr val="704400"/>
          </a:solidFill>
          <a:ln w="9525">
            <a:noFill/>
            <a:round/>
            <a:headEnd/>
            <a:tailEnd/>
          </a:ln>
        </p:spPr>
        <p:txBody>
          <a:bodyPr lIns="0" tIns="0" rIns="0" bIns="0"/>
          <a:lstStyle/>
          <a:p>
            <a:endParaRPr lang="it-IT"/>
          </a:p>
        </p:txBody>
      </p:sp>
      <p:sp>
        <p:nvSpPr>
          <p:cNvPr id="175156" name="object 52"/>
          <p:cNvSpPr>
            <a:spLocks/>
          </p:cNvSpPr>
          <p:nvPr/>
        </p:nvSpPr>
        <p:spPr bwMode="auto">
          <a:xfrm>
            <a:off x="3579813" y="2035175"/>
            <a:ext cx="509587" cy="228600"/>
          </a:xfrm>
          <a:custGeom>
            <a:avLst/>
            <a:gdLst/>
            <a:ahLst/>
            <a:cxnLst>
              <a:cxn ang="0">
                <a:pos x="0" y="228599"/>
              </a:cxn>
              <a:cxn ang="0">
                <a:pos x="509015" y="228599"/>
              </a:cxn>
              <a:cxn ang="0">
                <a:pos x="509015" y="0"/>
              </a:cxn>
              <a:cxn ang="0">
                <a:pos x="0" y="0"/>
              </a:cxn>
              <a:cxn ang="0">
                <a:pos x="0" y="228599"/>
              </a:cxn>
            </a:cxnLst>
            <a:rect l="0" t="0" r="r" b="b"/>
            <a:pathLst>
              <a:path w="509270" h="228600">
                <a:moveTo>
                  <a:pt x="0" y="228599"/>
                </a:moveTo>
                <a:lnTo>
                  <a:pt x="509015" y="228599"/>
                </a:lnTo>
                <a:lnTo>
                  <a:pt x="509015" y="0"/>
                </a:lnTo>
                <a:lnTo>
                  <a:pt x="0" y="0"/>
                </a:lnTo>
                <a:lnTo>
                  <a:pt x="0" y="228599"/>
                </a:lnTo>
                <a:close/>
              </a:path>
            </a:pathLst>
          </a:custGeom>
          <a:solidFill>
            <a:srgbClr val="704400"/>
          </a:solidFill>
          <a:ln w="9525">
            <a:noFill/>
            <a:round/>
            <a:headEnd/>
            <a:tailEnd/>
          </a:ln>
        </p:spPr>
        <p:txBody>
          <a:bodyPr lIns="0" tIns="0" rIns="0" bIns="0"/>
          <a:lstStyle/>
          <a:p>
            <a:endParaRPr lang="it-IT"/>
          </a:p>
        </p:txBody>
      </p:sp>
      <p:sp>
        <p:nvSpPr>
          <p:cNvPr id="175157" name="object 53"/>
          <p:cNvSpPr>
            <a:spLocks/>
          </p:cNvSpPr>
          <p:nvPr/>
        </p:nvSpPr>
        <p:spPr bwMode="auto">
          <a:xfrm>
            <a:off x="4173538" y="2035175"/>
            <a:ext cx="511175" cy="228600"/>
          </a:xfrm>
          <a:custGeom>
            <a:avLst/>
            <a:gdLst/>
            <a:ahLst/>
            <a:cxnLst>
              <a:cxn ang="0">
                <a:pos x="0" y="228599"/>
              </a:cxn>
              <a:cxn ang="0">
                <a:pos x="510539" y="228599"/>
              </a:cxn>
              <a:cxn ang="0">
                <a:pos x="510539" y="0"/>
              </a:cxn>
              <a:cxn ang="0">
                <a:pos x="0" y="0"/>
              </a:cxn>
              <a:cxn ang="0">
                <a:pos x="0" y="228599"/>
              </a:cxn>
            </a:cxnLst>
            <a:rect l="0" t="0" r="r" b="b"/>
            <a:pathLst>
              <a:path w="510539" h="228600">
                <a:moveTo>
                  <a:pt x="0" y="228599"/>
                </a:moveTo>
                <a:lnTo>
                  <a:pt x="510539" y="228599"/>
                </a:lnTo>
                <a:lnTo>
                  <a:pt x="510539" y="0"/>
                </a:lnTo>
                <a:lnTo>
                  <a:pt x="0" y="0"/>
                </a:lnTo>
                <a:lnTo>
                  <a:pt x="0" y="228599"/>
                </a:lnTo>
                <a:close/>
              </a:path>
            </a:pathLst>
          </a:custGeom>
          <a:solidFill>
            <a:srgbClr val="704400"/>
          </a:solidFill>
          <a:ln w="9525">
            <a:noFill/>
            <a:round/>
            <a:headEnd/>
            <a:tailEnd/>
          </a:ln>
        </p:spPr>
        <p:txBody>
          <a:bodyPr lIns="0" tIns="0" rIns="0" bIns="0"/>
          <a:lstStyle/>
          <a:p>
            <a:endParaRPr lang="it-IT"/>
          </a:p>
        </p:txBody>
      </p:sp>
      <p:sp>
        <p:nvSpPr>
          <p:cNvPr id="175158" name="object 54"/>
          <p:cNvSpPr>
            <a:spLocks/>
          </p:cNvSpPr>
          <p:nvPr/>
        </p:nvSpPr>
        <p:spPr bwMode="auto">
          <a:xfrm>
            <a:off x="2686050" y="2352675"/>
            <a:ext cx="509588" cy="227013"/>
          </a:xfrm>
          <a:custGeom>
            <a:avLst/>
            <a:gdLst/>
            <a:ahLst/>
            <a:cxnLst>
              <a:cxn ang="0">
                <a:pos x="0" y="227075"/>
              </a:cxn>
              <a:cxn ang="0">
                <a:pos x="509015" y="227075"/>
              </a:cxn>
              <a:cxn ang="0">
                <a:pos x="509015" y="0"/>
              </a:cxn>
              <a:cxn ang="0">
                <a:pos x="0" y="0"/>
              </a:cxn>
              <a:cxn ang="0">
                <a:pos x="0" y="227075"/>
              </a:cxn>
            </a:cxnLst>
            <a:rect l="0" t="0" r="r" b="b"/>
            <a:pathLst>
              <a:path w="509269" h="227330">
                <a:moveTo>
                  <a:pt x="0" y="227075"/>
                </a:moveTo>
                <a:lnTo>
                  <a:pt x="509015" y="227075"/>
                </a:lnTo>
                <a:lnTo>
                  <a:pt x="509015" y="0"/>
                </a:lnTo>
                <a:lnTo>
                  <a:pt x="0" y="0"/>
                </a:lnTo>
                <a:lnTo>
                  <a:pt x="0" y="227075"/>
                </a:lnTo>
                <a:close/>
              </a:path>
            </a:pathLst>
          </a:custGeom>
          <a:solidFill>
            <a:srgbClr val="704400"/>
          </a:solidFill>
          <a:ln w="9525">
            <a:noFill/>
            <a:round/>
            <a:headEnd/>
            <a:tailEnd/>
          </a:ln>
        </p:spPr>
        <p:txBody>
          <a:bodyPr lIns="0" tIns="0" rIns="0" bIns="0"/>
          <a:lstStyle/>
          <a:p>
            <a:endParaRPr lang="it-IT"/>
          </a:p>
        </p:txBody>
      </p:sp>
      <p:sp>
        <p:nvSpPr>
          <p:cNvPr id="175159" name="object 55"/>
          <p:cNvSpPr>
            <a:spLocks/>
          </p:cNvSpPr>
          <p:nvPr/>
        </p:nvSpPr>
        <p:spPr bwMode="auto">
          <a:xfrm>
            <a:off x="3281363" y="2352675"/>
            <a:ext cx="509587" cy="227013"/>
          </a:xfrm>
          <a:custGeom>
            <a:avLst/>
            <a:gdLst/>
            <a:ahLst/>
            <a:cxnLst>
              <a:cxn ang="0">
                <a:pos x="0" y="227075"/>
              </a:cxn>
              <a:cxn ang="0">
                <a:pos x="510539" y="227075"/>
              </a:cxn>
              <a:cxn ang="0">
                <a:pos x="510539" y="0"/>
              </a:cxn>
              <a:cxn ang="0">
                <a:pos x="0" y="0"/>
              </a:cxn>
              <a:cxn ang="0">
                <a:pos x="0" y="227075"/>
              </a:cxn>
            </a:cxnLst>
            <a:rect l="0" t="0" r="r" b="b"/>
            <a:pathLst>
              <a:path w="510539" h="227330">
                <a:moveTo>
                  <a:pt x="0" y="227075"/>
                </a:moveTo>
                <a:lnTo>
                  <a:pt x="510539" y="227075"/>
                </a:lnTo>
                <a:lnTo>
                  <a:pt x="510539" y="0"/>
                </a:lnTo>
                <a:lnTo>
                  <a:pt x="0" y="0"/>
                </a:lnTo>
                <a:lnTo>
                  <a:pt x="0" y="227075"/>
                </a:lnTo>
                <a:close/>
              </a:path>
            </a:pathLst>
          </a:custGeom>
          <a:solidFill>
            <a:srgbClr val="704400"/>
          </a:solidFill>
          <a:ln w="9525">
            <a:noFill/>
            <a:round/>
            <a:headEnd/>
            <a:tailEnd/>
          </a:ln>
        </p:spPr>
        <p:txBody>
          <a:bodyPr lIns="0" tIns="0" rIns="0" bIns="0"/>
          <a:lstStyle/>
          <a:p>
            <a:endParaRPr lang="it-IT"/>
          </a:p>
        </p:txBody>
      </p:sp>
      <p:sp>
        <p:nvSpPr>
          <p:cNvPr id="175160" name="object 56"/>
          <p:cNvSpPr>
            <a:spLocks/>
          </p:cNvSpPr>
          <p:nvPr/>
        </p:nvSpPr>
        <p:spPr bwMode="auto">
          <a:xfrm>
            <a:off x="3875088" y="2352675"/>
            <a:ext cx="511175" cy="227013"/>
          </a:xfrm>
          <a:custGeom>
            <a:avLst/>
            <a:gdLst/>
            <a:ahLst/>
            <a:cxnLst>
              <a:cxn ang="0">
                <a:pos x="0" y="227075"/>
              </a:cxn>
              <a:cxn ang="0">
                <a:pos x="510539" y="227075"/>
              </a:cxn>
              <a:cxn ang="0">
                <a:pos x="510539" y="0"/>
              </a:cxn>
              <a:cxn ang="0">
                <a:pos x="0" y="0"/>
              </a:cxn>
              <a:cxn ang="0">
                <a:pos x="0" y="227075"/>
              </a:cxn>
            </a:cxnLst>
            <a:rect l="0" t="0" r="r" b="b"/>
            <a:pathLst>
              <a:path w="510539" h="227330">
                <a:moveTo>
                  <a:pt x="0" y="227075"/>
                </a:moveTo>
                <a:lnTo>
                  <a:pt x="510539" y="227075"/>
                </a:lnTo>
                <a:lnTo>
                  <a:pt x="510539" y="0"/>
                </a:lnTo>
                <a:lnTo>
                  <a:pt x="0" y="0"/>
                </a:lnTo>
                <a:lnTo>
                  <a:pt x="0" y="227075"/>
                </a:lnTo>
                <a:close/>
              </a:path>
            </a:pathLst>
          </a:custGeom>
          <a:solidFill>
            <a:srgbClr val="704400"/>
          </a:solidFill>
          <a:ln w="9525">
            <a:noFill/>
            <a:round/>
            <a:headEnd/>
            <a:tailEnd/>
          </a:ln>
        </p:spPr>
        <p:txBody>
          <a:bodyPr lIns="0" tIns="0" rIns="0" bIns="0"/>
          <a:lstStyle/>
          <a:p>
            <a:endParaRPr lang="it-IT"/>
          </a:p>
        </p:txBody>
      </p:sp>
      <p:sp>
        <p:nvSpPr>
          <p:cNvPr id="175161" name="object 57"/>
          <p:cNvSpPr>
            <a:spLocks/>
          </p:cNvSpPr>
          <p:nvPr/>
        </p:nvSpPr>
        <p:spPr bwMode="auto">
          <a:xfrm>
            <a:off x="2389188" y="2671763"/>
            <a:ext cx="511175" cy="227012"/>
          </a:xfrm>
          <a:custGeom>
            <a:avLst/>
            <a:gdLst/>
            <a:ahLst/>
            <a:cxnLst>
              <a:cxn ang="0">
                <a:pos x="0" y="227075"/>
              </a:cxn>
              <a:cxn ang="0">
                <a:pos x="510539" y="227075"/>
              </a:cxn>
              <a:cxn ang="0">
                <a:pos x="510539" y="0"/>
              </a:cxn>
              <a:cxn ang="0">
                <a:pos x="0" y="0"/>
              </a:cxn>
              <a:cxn ang="0">
                <a:pos x="0" y="227075"/>
              </a:cxn>
            </a:cxnLst>
            <a:rect l="0" t="0" r="r" b="b"/>
            <a:pathLst>
              <a:path w="510539" h="227330">
                <a:moveTo>
                  <a:pt x="0" y="227075"/>
                </a:moveTo>
                <a:lnTo>
                  <a:pt x="510539" y="227075"/>
                </a:lnTo>
                <a:lnTo>
                  <a:pt x="510539" y="0"/>
                </a:lnTo>
                <a:lnTo>
                  <a:pt x="0" y="0"/>
                </a:lnTo>
                <a:lnTo>
                  <a:pt x="0" y="227075"/>
                </a:lnTo>
                <a:close/>
              </a:path>
            </a:pathLst>
          </a:custGeom>
          <a:solidFill>
            <a:srgbClr val="704400"/>
          </a:solidFill>
          <a:ln w="9525">
            <a:noFill/>
            <a:round/>
            <a:headEnd/>
            <a:tailEnd/>
          </a:ln>
        </p:spPr>
        <p:txBody>
          <a:bodyPr lIns="0" tIns="0" rIns="0" bIns="0"/>
          <a:lstStyle/>
          <a:p>
            <a:endParaRPr lang="it-IT"/>
          </a:p>
        </p:txBody>
      </p:sp>
      <p:sp>
        <p:nvSpPr>
          <p:cNvPr id="175162" name="object 58"/>
          <p:cNvSpPr>
            <a:spLocks/>
          </p:cNvSpPr>
          <p:nvPr/>
        </p:nvSpPr>
        <p:spPr bwMode="auto">
          <a:xfrm>
            <a:off x="2986088" y="2671763"/>
            <a:ext cx="508000" cy="227012"/>
          </a:xfrm>
          <a:custGeom>
            <a:avLst/>
            <a:gdLst/>
            <a:ahLst/>
            <a:cxnLst>
              <a:cxn ang="0">
                <a:pos x="0" y="227075"/>
              </a:cxn>
              <a:cxn ang="0">
                <a:pos x="507491" y="227075"/>
              </a:cxn>
              <a:cxn ang="0">
                <a:pos x="507491" y="0"/>
              </a:cxn>
              <a:cxn ang="0">
                <a:pos x="0" y="0"/>
              </a:cxn>
              <a:cxn ang="0">
                <a:pos x="0" y="227075"/>
              </a:cxn>
            </a:cxnLst>
            <a:rect l="0" t="0" r="r" b="b"/>
            <a:pathLst>
              <a:path w="508000" h="227330">
                <a:moveTo>
                  <a:pt x="0" y="227075"/>
                </a:moveTo>
                <a:lnTo>
                  <a:pt x="507491" y="227075"/>
                </a:lnTo>
                <a:lnTo>
                  <a:pt x="507491" y="0"/>
                </a:lnTo>
                <a:lnTo>
                  <a:pt x="0" y="0"/>
                </a:lnTo>
                <a:lnTo>
                  <a:pt x="0" y="227075"/>
                </a:lnTo>
                <a:close/>
              </a:path>
            </a:pathLst>
          </a:custGeom>
          <a:solidFill>
            <a:srgbClr val="704400"/>
          </a:solidFill>
          <a:ln w="9525">
            <a:noFill/>
            <a:round/>
            <a:headEnd/>
            <a:tailEnd/>
          </a:ln>
        </p:spPr>
        <p:txBody>
          <a:bodyPr lIns="0" tIns="0" rIns="0" bIns="0"/>
          <a:lstStyle/>
          <a:p>
            <a:endParaRPr lang="it-IT"/>
          </a:p>
        </p:txBody>
      </p:sp>
      <p:sp>
        <p:nvSpPr>
          <p:cNvPr id="175163" name="object 59"/>
          <p:cNvSpPr>
            <a:spLocks/>
          </p:cNvSpPr>
          <p:nvPr/>
        </p:nvSpPr>
        <p:spPr bwMode="auto">
          <a:xfrm>
            <a:off x="3578225" y="2671763"/>
            <a:ext cx="511175" cy="227012"/>
          </a:xfrm>
          <a:custGeom>
            <a:avLst/>
            <a:gdLst/>
            <a:ahLst/>
            <a:cxnLst>
              <a:cxn ang="0">
                <a:pos x="0" y="227075"/>
              </a:cxn>
              <a:cxn ang="0">
                <a:pos x="510539" y="227075"/>
              </a:cxn>
              <a:cxn ang="0">
                <a:pos x="510539" y="0"/>
              </a:cxn>
              <a:cxn ang="0">
                <a:pos x="0" y="0"/>
              </a:cxn>
              <a:cxn ang="0">
                <a:pos x="0" y="227075"/>
              </a:cxn>
            </a:cxnLst>
            <a:rect l="0" t="0" r="r" b="b"/>
            <a:pathLst>
              <a:path w="510539" h="227330">
                <a:moveTo>
                  <a:pt x="0" y="227075"/>
                </a:moveTo>
                <a:lnTo>
                  <a:pt x="510539" y="227075"/>
                </a:lnTo>
                <a:lnTo>
                  <a:pt x="510539" y="0"/>
                </a:lnTo>
                <a:lnTo>
                  <a:pt x="0" y="0"/>
                </a:lnTo>
                <a:lnTo>
                  <a:pt x="0" y="227075"/>
                </a:lnTo>
                <a:close/>
              </a:path>
            </a:pathLst>
          </a:custGeom>
          <a:solidFill>
            <a:srgbClr val="704400"/>
          </a:solidFill>
          <a:ln w="9525">
            <a:noFill/>
            <a:round/>
            <a:headEnd/>
            <a:tailEnd/>
          </a:ln>
        </p:spPr>
        <p:txBody>
          <a:bodyPr lIns="0" tIns="0" rIns="0" bIns="0"/>
          <a:lstStyle/>
          <a:p>
            <a:endParaRPr lang="it-IT"/>
          </a:p>
        </p:txBody>
      </p:sp>
      <p:sp>
        <p:nvSpPr>
          <p:cNvPr id="175164" name="object 60"/>
          <p:cNvSpPr>
            <a:spLocks/>
          </p:cNvSpPr>
          <p:nvPr/>
        </p:nvSpPr>
        <p:spPr bwMode="auto">
          <a:xfrm>
            <a:off x="4173538" y="2671763"/>
            <a:ext cx="511175" cy="227012"/>
          </a:xfrm>
          <a:custGeom>
            <a:avLst/>
            <a:gdLst/>
            <a:ahLst/>
            <a:cxnLst>
              <a:cxn ang="0">
                <a:pos x="0" y="227075"/>
              </a:cxn>
              <a:cxn ang="0">
                <a:pos x="510539" y="227075"/>
              </a:cxn>
              <a:cxn ang="0">
                <a:pos x="510539" y="0"/>
              </a:cxn>
              <a:cxn ang="0">
                <a:pos x="0" y="0"/>
              </a:cxn>
              <a:cxn ang="0">
                <a:pos x="0" y="227075"/>
              </a:cxn>
            </a:cxnLst>
            <a:rect l="0" t="0" r="r" b="b"/>
            <a:pathLst>
              <a:path w="510539" h="227330">
                <a:moveTo>
                  <a:pt x="0" y="227075"/>
                </a:moveTo>
                <a:lnTo>
                  <a:pt x="510539" y="227075"/>
                </a:lnTo>
                <a:lnTo>
                  <a:pt x="510539" y="0"/>
                </a:lnTo>
                <a:lnTo>
                  <a:pt x="0" y="0"/>
                </a:lnTo>
                <a:lnTo>
                  <a:pt x="0" y="227075"/>
                </a:lnTo>
                <a:close/>
              </a:path>
            </a:pathLst>
          </a:custGeom>
          <a:solidFill>
            <a:srgbClr val="704400"/>
          </a:solidFill>
          <a:ln w="9525">
            <a:noFill/>
            <a:round/>
            <a:headEnd/>
            <a:tailEnd/>
          </a:ln>
        </p:spPr>
        <p:txBody>
          <a:bodyPr lIns="0" tIns="0" rIns="0" bIns="0"/>
          <a:lstStyle/>
          <a:p>
            <a:endParaRPr lang="it-IT"/>
          </a:p>
        </p:txBody>
      </p:sp>
      <p:sp>
        <p:nvSpPr>
          <p:cNvPr id="175165" name="object 61"/>
          <p:cNvSpPr>
            <a:spLocks/>
          </p:cNvSpPr>
          <p:nvPr/>
        </p:nvSpPr>
        <p:spPr bwMode="auto">
          <a:xfrm>
            <a:off x="4471988" y="2352675"/>
            <a:ext cx="212725" cy="227013"/>
          </a:xfrm>
          <a:custGeom>
            <a:avLst/>
            <a:gdLst/>
            <a:ahLst/>
            <a:cxnLst>
              <a:cxn ang="0">
                <a:pos x="0" y="227075"/>
              </a:cxn>
              <a:cxn ang="0">
                <a:pos x="213359" y="227075"/>
              </a:cxn>
              <a:cxn ang="0">
                <a:pos x="213359" y="0"/>
              </a:cxn>
              <a:cxn ang="0">
                <a:pos x="0" y="0"/>
              </a:cxn>
              <a:cxn ang="0">
                <a:pos x="0" y="227075"/>
              </a:cxn>
            </a:cxnLst>
            <a:rect l="0" t="0" r="r" b="b"/>
            <a:pathLst>
              <a:path w="213360" h="227330">
                <a:moveTo>
                  <a:pt x="0" y="227075"/>
                </a:moveTo>
                <a:lnTo>
                  <a:pt x="213359" y="227075"/>
                </a:lnTo>
                <a:lnTo>
                  <a:pt x="213359" y="0"/>
                </a:lnTo>
                <a:lnTo>
                  <a:pt x="0" y="0"/>
                </a:lnTo>
                <a:lnTo>
                  <a:pt x="0" y="227075"/>
                </a:lnTo>
                <a:close/>
              </a:path>
            </a:pathLst>
          </a:custGeom>
          <a:solidFill>
            <a:srgbClr val="704400"/>
          </a:solidFill>
          <a:ln w="9525">
            <a:noFill/>
            <a:round/>
            <a:headEnd/>
            <a:tailEnd/>
          </a:ln>
        </p:spPr>
        <p:txBody>
          <a:bodyPr lIns="0" tIns="0" rIns="0" bIns="0"/>
          <a:lstStyle/>
          <a:p>
            <a:endParaRPr lang="it-IT"/>
          </a:p>
        </p:txBody>
      </p:sp>
      <p:sp>
        <p:nvSpPr>
          <p:cNvPr id="175166" name="object 62"/>
          <p:cNvSpPr>
            <a:spLocks/>
          </p:cNvSpPr>
          <p:nvPr/>
        </p:nvSpPr>
        <p:spPr bwMode="auto">
          <a:xfrm>
            <a:off x="2389188" y="2352675"/>
            <a:ext cx="212725" cy="227013"/>
          </a:xfrm>
          <a:custGeom>
            <a:avLst/>
            <a:gdLst/>
            <a:ahLst/>
            <a:cxnLst>
              <a:cxn ang="0">
                <a:pos x="0" y="227075"/>
              </a:cxn>
              <a:cxn ang="0">
                <a:pos x="211835" y="227075"/>
              </a:cxn>
              <a:cxn ang="0">
                <a:pos x="211835" y="0"/>
              </a:cxn>
              <a:cxn ang="0">
                <a:pos x="0" y="0"/>
              </a:cxn>
              <a:cxn ang="0">
                <a:pos x="0" y="227075"/>
              </a:cxn>
            </a:cxnLst>
            <a:rect l="0" t="0" r="r" b="b"/>
            <a:pathLst>
              <a:path w="212089" h="227330">
                <a:moveTo>
                  <a:pt x="0" y="227075"/>
                </a:moveTo>
                <a:lnTo>
                  <a:pt x="211835" y="227075"/>
                </a:lnTo>
                <a:lnTo>
                  <a:pt x="211835" y="0"/>
                </a:lnTo>
                <a:lnTo>
                  <a:pt x="0" y="0"/>
                </a:lnTo>
                <a:lnTo>
                  <a:pt x="0" y="227075"/>
                </a:lnTo>
                <a:close/>
              </a:path>
            </a:pathLst>
          </a:custGeom>
          <a:solidFill>
            <a:srgbClr val="704400"/>
          </a:solidFill>
          <a:ln w="9525">
            <a:noFill/>
            <a:round/>
            <a:headEnd/>
            <a:tailEnd/>
          </a:ln>
        </p:spPr>
        <p:txBody>
          <a:bodyPr lIns="0" tIns="0" rIns="0" bIns="0"/>
          <a:lstStyle/>
          <a:p>
            <a:endParaRPr lang="it-IT"/>
          </a:p>
        </p:txBody>
      </p:sp>
      <p:sp>
        <p:nvSpPr>
          <p:cNvPr id="175167" name="object 63"/>
          <p:cNvSpPr>
            <a:spLocks noChangeArrowheads="1"/>
          </p:cNvSpPr>
          <p:nvPr/>
        </p:nvSpPr>
        <p:spPr bwMode="auto">
          <a:xfrm>
            <a:off x="5124450" y="1728788"/>
            <a:ext cx="671513" cy="536575"/>
          </a:xfrm>
          <a:prstGeom prst="rect">
            <a:avLst/>
          </a:prstGeom>
          <a:blipFill dpi="0" rotWithShape="1">
            <a:blip r:embed="rId8"/>
            <a:srcRect/>
            <a:stretch>
              <a:fillRect/>
            </a:stretch>
          </a:blipFill>
          <a:ln w="9525">
            <a:noFill/>
            <a:miter lim="800000"/>
            <a:headEnd/>
            <a:tailEnd/>
          </a:ln>
        </p:spPr>
        <p:txBody>
          <a:bodyPr lIns="0" tIns="0" rIns="0" bIns="0"/>
          <a:lstStyle/>
          <a:p>
            <a:endParaRPr lang="it-IT"/>
          </a:p>
        </p:txBody>
      </p:sp>
      <p:sp>
        <p:nvSpPr>
          <p:cNvPr id="175168" name="object 64"/>
          <p:cNvSpPr>
            <a:spLocks noChangeArrowheads="1"/>
          </p:cNvSpPr>
          <p:nvPr/>
        </p:nvSpPr>
        <p:spPr bwMode="auto">
          <a:xfrm>
            <a:off x="5124450" y="3687763"/>
            <a:ext cx="671513" cy="534987"/>
          </a:xfrm>
          <a:prstGeom prst="rect">
            <a:avLst/>
          </a:prstGeom>
          <a:blipFill dpi="0" rotWithShape="1">
            <a:blip r:embed="rId9"/>
            <a:srcRect/>
            <a:stretch>
              <a:fillRect/>
            </a:stretch>
          </a:blipFill>
          <a:ln w="9525">
            <a:noFill/>
            <a:miter lim="800000"/>
            <a:headEnd/>
            <a:tailEnd/>
          </a:ln>
        </p:spPr>
        <p:txBody>
          <a:bodyPr lIns="0" tIns="0" rIns="0" bIns="0"/>
          <a:lstStyle/>
          <a:p>
            <a:endParaRPr lang="it-IT"/>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presentazione APEO Pierpaolo">
  <a:themeElements>
    <a:clrScheme name="Chiaro">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o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aro">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Tema presentazione APEO Pierpaolo" id="{E0DA0D32-FB13-47D7-831A-DCE584CA2DAA}" vid="{940FF334-352A-4B71-B387-49CAC977043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hiaro">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12016</TotalTime>
  <Words>5280</Words>
  <Application>Microsoft Macintosh PowerPoint</Application>
  <PresentationFormat>Presentazione su schermo (4:3)</PresentationFormat>
  <Paragraphs>690</Paragraphs>
  <Slides>111</Slides>
  <Notes>67</Notes>
  <HiddenSlides>0</HiddenSlides>
  <MMClips>2</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111</vt:i4>
      </vt:variant>
    </vt:vector>
  </HeadingPairs>
  <TitlesOfParts>
    <vt:vector size="123" baseType="lpstr">
      <vt:lpstr>Arial</vt:lpstr>
      <vt:lpstr>Calibri</vt:lpstr>
      <vt:lpstr>Comic Sans MS</vt:lpstr>
      <vt:lpstr>Courier New</vt:lpstr>
      <vt:lpstr>Georgia</vt:lpstr>
      <vt:lpstr>Helvetica</vt:lpstr>
      <vt:lpstr>Times New Roman</vt:lpstr>
      <vt:lpstr>Verdana</vt:lpstr>
      <vt:lpstr>Wingdings</vt:lpstr>
      <vt:lpstr>Wingdings 2</vt:lpstr>
      <vt:lpstr>Zapfino</vt:lpstr>
      <vt:lpstr>Tema presentazione APEO Pierpaolo</vt:lpstr>
      <vt:lpstr> COSMETOLOGIA  E LA PELLE DISAGIATA</vt:lpstr>
      <vt:lpstr>LA COSMETICA: UNA SCIENZA COMPRENDE 4 DISCIPLINE DIVERSE</vt:lpstr>
      <vt:lpstr>LA LEGGE</vt:lpstr>
      <vt:lpstr>LA LEGGE</vt:lpstr>
      <vt:lpstr>ARTICOLO 1 (legge 713/1986)</vt:lpstr>
      <vt:lpstr>ARTICOLO 2 (REGOLAMENTO CE N.1223/2009)</vt:lpstr>
      <vt:lpstr>Articolo 1,comma 2 (legge 713/86)</vt:lpstr>
      <vt:lpstr>La sicurezza dei cosmetici</vt:lpstr>
      <vt:lpstr>La produzione dei cosmetici</vt:lpstr>
      <vt:lpstr>IL DOSSIER (PIF: product information file)</vt:lpstr>
      <vt:lpstr>Etichetta di un cosmetico</vt:lpstr>
      <vt:lpstr>Presentazione standard di PowerPoint</vt:lpstr>
      <vt:lpstr>Esempio etichetta contenitore primario</vt:lpstr>
      <vt:lpstr>Esempio etichetta contenitore secondario</vt:lpstr>
      <vt:lpstr>INCI: COME LEGGERE L’ETICHETTA</vt:lpstr>
      <vt:lpstr>Qualità del prodotto e INCI</vt:lpstr>
      <vt:lpstr>DEFINIZIONE DI INCI</vt:lpstr>
      <vt:lpstr>INCI USA E INCI EU</vt:lpstr>
      <vt:lpstr>I PRODOTTI COSMETICI</vt:lpstr>
      <vt:lpstr>FARMACO TOPICO E COSMETICO</vt:lpstr>
      <vt:lpstr>IL COSMETICO</vt:lpstr>
      <vt:lpstr> definizioni di cosmetico</vt:lpstr>
      <vt:lpstr>LA COSMETOLOGIA</vt:lpstr>
      <vt:lpstr>IL COSMETICO è COMPOSTO DA:</vt:lpstr>
      <vt:lpstr>A) SOSTANZE DI BASE</vt:lpstr>
      <vt:lpstr>1. I TENSIOATTIVI</vt:lpstr>
      <vt:lpstr>1. I TENSIOATTIVI</vt:lpstr>
      <vt:lpstr>Presentazione standard di PowerPoint</vt:lpstr>
      <vt:lpstr>1. I TENSIOATTIVI: AZIONE</vt:lpstr>
      <vt:lpstr>Presentazione standard di PowerPoint</vt:lpstr>
      <vt:lpstr>1.TENSIOATTIVI: classificazione chimica</vt:lpstr>
      <vt:lpstr>1. i QUATTRO TENSIOATTIVI</vt:lpstr>
      <vt:lpstr>1.A TENSIOATTIVI: NOME INCI </vt:lpstr>
      <vt:lpstr>Presentazione standard di PowerPoint</vt:lpstr>
      <vt:lpstr>1.A TENSIOATTIVI EMULSIONANTI</vt:lpstr>
      <vt:lpstr>1.A TENSIOATTIVI EMULSIONANTI</vt:lpstr>
      <vt:lpstr>Presentazione standard di PowerPoint</vt:lpstr>
      <vt:lpstr>Presentazione standard di PowerPoint</vt:lpstr>
      <vt:lpstr>1.A TENSIOATTIVI EMULSIONANTI</vt:lpstr>
      <vt:lpstr>1.A LE EMULSIONI</vt:lpstr>
      <vt:lpstr>1.A TIPI DI EMULSIONI</vt:lpstr>
      <vt:lpstr>Presentazione standard di PowerPoint</vt:lpstr>
      <vt:lpstr>Presentazione standard di PowerPoint</vt:lpstr>
      <vt:lpstr>1.A EMULSIONI MULTIPLE</vt:lpstr>
      <vt:lpstr>1.A Emulsione multipla A/O/A</vt:lpstr>
      <vt:lpstr>1.A Le Emulsioni a Cristalli Liquidi</vt:lpstr>
      <vt:lpstr>Presentazione standard di PowerPoint</vt:lpstr>
      <vt:lpstr>1.A Le Emulsioni a Cristalli Liquidi</vt:lpstr>
      <vt:lpstr>1.A EMULSIONE a Cristalli Liquidi</vt:lpstr>
      <vt:lpstr>1B AZIONE DETERGENTE</vt:lpstr>
      <vt:lpstr>1.B AZIONE DETERGENTE</vt:lpstr>
      <vt:lpstr>1B CORRETTA AZIONE DETERGENTE</vt:lpstr>
      <vt:lpstr>1.B SCORRETTA AZIONE DETERGENTE</vt:lpstr>
      <vt:lpstr> 1.C AZIONE SCHIUMOGENA </vt:lpstr>
      <vt:lpstr>1.D AZIONE BAGNANTE UMIDIFICANTE</vt:lpstr>
      <vt:lpstr>1.E AZIONE FILMOGENA E SOSTANTIVANTE</vt:lpstr>
      <vt:lpstr>1.F AZIONE DISINFETTANTE, BATTERICIDA, BATTERIOSTATICA</vt:lpstr>
      <vt:lpstr>1.G AZIONE SOLUBILIZZANTE</vt:lpstr>
      <vt:lpstr>1.G AZIONE SOLUBILIZZANTE E DISPERDENTE</vt:lpstr>
      <vt:lpstr>2. LE SOSTANZE LIPOFILE</vt:lpstr>
      <vt:lpstr>2.  LIPIDI</vt:lpstr>
      <vt:lpstr>2.  LIPIDI</vt:lpstr>
      <vt:lpstr>2.  LIPIDI</vt:lpstr>
      <vt:lpstr>2.  LIPIDI</vt:lpstr>
      <vt:lpstr>2.  LIPIDI</vt:lpstr>
      <vt:lpstr>3. ANTIOSSIDANTI</vt:lpstr>
      <vt:lpstr>4. MODIFICATORI REOLOGICI</vt:lpstr>
      <vt:lpstr>4. MODIFICATORI REOLOGICI</vt:lpstr>
      <vt:lpstr>4. I POLIMERI NATURALI               come modificatori reologici</vt:lpstr>
      <vt:lpstr>5 UMETTANTI ed IDRATANTI</vt:lpstr>
      <vt:lpstr>6. DERIVATI SILICONICI</vt:lpstr>
      <vt:lpstr>7. I CONSERVANTI</vt:lpstr>
      <vt:lpstr>7. PERCHE’I CONSERVANTI</vt:lpstr>
      <vt:lpstr>7. LA LEGGE 713/86</vt:lpstr>
      <vt:lpstr>7.IL CONSERVANTE IDEALE</vt:lpstr>
      <vt:lpstr>7. VALUTAZIONE DI EFFICACIA</vt:lpstr>
      <vt:lpstr>7. TIPI DI CONSERVANTI</vt:lpstr>
      <vt:lpstr>7. TIPI DI CONSERVANTI*</vt:lpstr>
      <vt:lpstr>7. I CONSERVANTI</vt:lpstr>
      <vt:lpstr>7. CO-PRESERVANTI </vt:lpstr>
      <vt:lpstr>7. CO-PRESERVANTI</vt:lpstr>
      <vt:lpstr>8. COLORANTI</vt:lpstr>
      <vt:lpstr>9. CORPI ODOROSI</vt:lpstr>
      <vt:lpstr>Presentazione standard di PowerPoint</vt:lpstr>
      <vt:lpstr>I COSIDETTI PRINCIPI ATTIVI</vt:lpstr>
      <vt:lpstr>I SISTEMI COSMETICI</vt:lpstr>
      <vt:lpstr>GLI OLEOLITI (monofasici)</vt:lpstr>
      <vt:lpstr>I GEL IDRATI (monofasici)</vt:lpstr>
      <vt:lpstr>  I COSMETICI                                                           E I TRATTAMENTI DELLA PELLE DISAGIATA </vt:lpstr>
      <vt:lpstr>1. REQUISITI FONDAMENTALI PER ESTETICA ONCOLOGICA</vt:lpstr>
      <vt:lpstr>2. IL COSMETICO PER IL PAZIENTE ONCOLOGICO</vt:lpstr>
      <vt:lpstr>IL RISPETTO DELLA FISIOLOGIA</vt:lpstr>
      <vt:lpstr>IL RISPETTO DELLA FISIOLOGIA</vt:lpstr>
      <vt:lpstr>FUNZIONALITÀ: GLI ATTIVI</vt:lpstr>
      <vt:lpstr>FUNZIONALITÀ: LA VEICOLAZIONE</vt:lpstr>
      <vt:lpstr> LE ESIGENZE DELLA CUTE IN TERAPIA ONCOLOGICA </vt:lpstr>
      <vt:lpstr>LE CONSEGUENZE SULLA CUTE DI UN COSMETICO NON ADATTO</vt:lpstr>
      <vt:lpstr>I LIPIDI DI BARRIERA DELLO STRATO CORNEO</vt:lpstr>
      <vt:lpstr>FORMAZIONE DEI LIPIDI DI BARRIERA</vt:lpstr>
      <vt:lpstr> COSA PUÒ FARE UN COSMETICO PER IL PAZIENTE IN TERAPIA ONCOLOGICA</vt:lpstr>
      <vt:lpstr> IL COSMETICO PER LA PELLE IN TERAPIA ONCOLOGICA: TIPO DI EMULSIONE</vt:lpstr>
      <vt:lpstr> IL COSMETICO PER LA PELLE IN TERAPIA ONCOLOGICA: FASE LIPIDICA</vt:lpstr>
      <vt:lpstr>COME AGISCE LA MISCELA DI CERAMIDI NATURALIDENTICA?</vt:lpstr>
      <vt:lpstr>Presentazione standard di PowerPoint</vt:lpstr>
      <vt:lpstr> IL COSMETICO PER LA PELLE IN TERAPIA ONCOLOGICA:UMETTANTI </vt:lpstr>
      <vt:lpstr>   RIEPILOGO CARATTERISTICHE DEL PRODOTTO PER PERSONA IN TERAPIA ONCOLOGICA </vt:lpstr>
      <vt:lpstr>  AZIONI COSMETICHE PER IL PAZIENTE  ONCOLOGICO </vt:lpstr>
      <vt:lpstr> AZIONI COSMETICHE PER IL PAZIENTE  ONCOLOGICO</vt:lpstr>
      <vt:lpstr> AZIONI COSMETICHE PER IL PAZIENTE  ONCOLOGICO</vt:lpstr>
      <vt:lpstr>Olio emoliente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COSMETICO E FARMACO</dc:title>
  <dc:creator>Fulvio</dc:creator>
  <cp:lastModifiedBy>bice nucera</cp:lastModifiedBy>
  <cp:revision>262</cp:revision>
  <dcterms:created xsi:type="dcterms:W3CDTF">2016-10-19T14:47:34Z</dcterms:created>
  <dcterms:modified xsi:type="dcterms:W3CDTF">2019-03-26T19:35:26Z</dcterms:modified>
</cp:coreProperties>
</file>