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DFD3"/>
    <a:srgbClr val="00708F"/>
    <a:srgbClr val="FFFFFF"/>
    <a:srgbClr val="F8F8F8"/>
    <a:srgbClr val="BA1E63"/>
    <a:srgbClr val="C34546"/>
    <a:srgbClr val="C34547"/>
    <a:srgbClr val="D66F30"/>
    <a:srgbClr val="B31D62"/>
    <a:srgbClr val="AA1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729"/>
  </p:normalViewPr>
  <p:slideViewPr>
    <p:cSldViewPr snapToGrid="0" snapToObjects="1" showGuides="1">
      <p:cViewPr varScale="1">
        <p:scale>
          <a:sx n="43" d="100"/>
          <a:sy n="43" d="100"/>
        </p:scale>
        <p:origin x="2264" y="1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10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93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6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55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30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43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98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14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0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02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8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4B7DF-BBDF-E646-B36A-142387BF92C6}" type="datetimeFigureOut">
              <a:rPr lang="it-IT" smtClean="0"/>
              <a:t>07/09/2022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87439-A768-4E46-A5B8-85FA422931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45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97239" y="7041615"/>
            <a:ext cx="6181815" cy="2081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it-IT" sz="2000" b="1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DATA</a:t>
            </a:r>
          </a:p>
          <a:p>
            <a:pPr algn="ctr">
              <a:lnSpc>
                <a:spcPct val="115000"/>
              </a:lnSpc>
            </a:pPr>
            <a:r>
              <a:rPr lang="it-IT" sz="1600" b="1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ORA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600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 presso </a:t>
            </a:r>
            <a:r>
              <a:rPr lang="it-IT" sz="2000" b="1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“Nome Farmacia/Istituto”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CONSULENZA GRATUITA con la Specialista in Estetica Oncologica APEO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a tutte le persone in terapia oncologica.</a:t>
            </a:r>
          </a:p>
        </p:txBody>
      </p:sp>
      <p:sp>
        <p:nvSpPr>
          <p:cNvPr id="6" name="Rettangolo 5"/>
          <p:cNvSpPr/>
          <p:nvPr/>
        </p:nvSpPr>
        <p:spPr>
          <a:xfrm>
            <a:off x="297241" y="9123019"/>
            <a:ext cx="6349041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1000" b="1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INFORMAZIONI E PRENOTAZIONI</a:t>
            </a:r>
            <a:r>
              <a:rPr lang="it-IT" sz="1000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1000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Nome Centro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1000" dirty="0">
                <a:solidFill>
                  <a:srgbClr val="00708F"/>
                </a:solidFill>
                <a:effectLst/>
                <a:latin typeface="Century Gothic" charset="0"/>
                <a:ea typeface="Century Gothic" charset="0"/>
                <a:cs typeface="Century Gothic" charset="0"/>
              </a:rPr>
              <a:t>Indirizzo - </a:t>
            </a:r>
            <a:r>
              <a:rPr lang="it-IT" sz="1000" dirty="0">
                <a:solidFill>
                  <a:srgbClr val="00708F"/>
                </a:solidFill>
                <a:latin typeface="Century Gothic" charset="0"/>
                <a:ea typeface="Century Gothic" charset="0"/>
                <a:cs typeface="Century Gothic" charset="0"/>
              </a:rPr>
              <a:t>Telefono </a:t>
            </a:r>
            <a:endParaRPr lang="it-IT" sz="1000" dirty="0">
              <a:solidFill>
                <a:srgbClr val="00708F"/>
              </a:solidFill>
              <a:effectLst/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4819" y="7041615"/>
            <a:ext cx="6706657" cy="2779040"/>
          </a:xfrm>
          <a:prstGeom prst="roundRect">
            <a:avLst/>
          </a:prstGeom>
          <a:noFill/>
          <a:ln w="76200">
            <a:solidFill>
              <a:srgbClr val="B0DFD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4E7C2D4-C17C-5EDE-8E98-298D8F556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1" y="85345"/>
            <a:ext cx="6706657" cy="670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394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819</TotalTime>
  <Words>36</Words>
  <Application>Microsoft Office PowerPoint</Application>
  <PresentationFormat>A4 (21x29,7 cm)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Gruppo Office Tre</dc:creator>
  <cp:lastModifiedBy>Gruppo Office Due</cp:lastModifiedBy>
  <cp:revision>56</cp:revision>
  <cp:lastPrinted>2017-09-28T11:06:45Z</cp:lastPrinted>
  <dcterms:created xsi:type="dcterms:W3CDTF">2017-02-15T16:28:23Z</dcterms:created>
  <dcterms:modified xsi:type="dcterms:W3CDTF">2022-09-07T13:05:25Z</dcterms:modified>
</cp:coreProperties>
</file>