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20900" cy="3028950"/>
  <p:notesSz cx="2120900" cy="302895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/>
    <p:restoredTop sz="94632"/>
  </p:normalViewPr>
  <p:slideViewPr>
    <p:cSldViewPr>
      <p:cViewPr varScale="1">
        <p:scale>
          <a:sx n="158" d="100"/>
          <a:sy n="158" d="100"/>
        </p:scale>
        <p:origin x="1908" y="1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919163" cy="1524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1201738" y="0"/>
            <a:ext cx="919162" cy="1524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CD793F-3C45-4513-A115-88E50C93D796}" type="datetimeFigureOut">
              <a:rPr lang="it-IT" smtClean="0"/>
              <a:t>12/02/2024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379413"/>
            <a:ext cx="714375" cy="1020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212725" y="1457325"/>
            <a:ext cx="1695450" cy="1193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2876550"/>
            <a:ext cx="919163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1201738" y="2876550"/>
            <a:ext cx="919162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2C1BAA-F718-462E-9CB4-BCE26BF336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5046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9543" y="938974"/>
            <a:ext cx="1808162" cy="6360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19087" y="1696212"/>
            <a:ext cx="1489075" cy="7572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6362" y="696658"/>
            <a:ext cx="925353" cy="19991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95533" y="696658"/>
            <a:ext cx="925353" cy="19991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511973"/>
            <a:ext cx="2124075" cy="1512570"/>
          </a:xfrm>
          <a:custGeom>
            <a:avLst/>
            <a:gdLst/>
            <a:ahLst/>
            <a:cxnLst/>
            <a:rect l="l" t="t" r="r" b="b"/>
            <a:pathLst>
              <a:path w="2124075" h="1512570">
                <a:moveTo>
                  <a:pt x="2123998" y="0"/>
                </a:moveTo>
                <a:lnTo>
                  <a:pt x="0" y="0"/>
                </a:lnTo>
                <a:lnTo>
                  <a:pt x="0" y="1512011"/>
                </a:lnTo>
                <a:lnTo>
                  <a:pt x="2123998" y="1512011"/>
                </a:lnTo>
                <a:lnTo>
                  <a:pt x="2123998" y="0"/>
                </a:lnTo>
                <a:close/>
              </a:path>
            </a:pathLst>
          </a:custGeom>
          <a:solidFill>
            <a:srgbClr val="139C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6362" y="121158"/>
            <a:ext cx="1914525" cy="4846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6362" y="696658"/>
            <a:ext cx="1914525" cy="19991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723265" y="2816923"/>
            <a:ext cx="680720" cy="1514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6362" y="2816923"/>
            <a:ext cx="489267" cy="1514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531620" y="2816923"/>
            <a:ext cx="489267" cy="1514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80" y="-9525"/>
            <a:ext cx="1771860" cy="1771860"/>
          </a:xfrm>
          <a:prstGeom prst="rect">
            <a:avLst/>
          </a:prstGeom>
        </p:spPr>
      </p:pic>
      <p:sp>
        <p:nvSpPr>
          <p:cNvPr id="2" name="object 2"/>
          <p:cNvSpPr txBox="1"/>
          <p:nvPr/>
        </p:nvSpPr>
        <p:spPr>
          <a:xfrm>
            <a:off x="3309" y="1666875"/>
            <a:ext cx="2120900" cy="1293303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25"/>
              </a:spcBef>
            </a:pPr>
            <a:r>
              <a:rPr lang="it-IT" sz="900" b="1" spc="30" dirty="0">
                <a:solidFill>
                  <a:srgbClr val="FFFFFF"/>
                </a:solidFill>
                <a:latin typeface="Gotham Bold" pitchFamily="50" charset="0"/>
                <a:ea typeface="Gotham" charset="0"/>
                <a:cs typeface="Gotham" charset="0"/>
              </a:rPr>
              <a:t>Nome COGNOME</a:t>
            </a:r>
            <a:endParaRPr sz="900" b="1" dirty="0">
              <a:latin typeface="Gotham Bold" pitchFamily="50" charset="0"/>
              <a:ea typeface="Gotham" charset="0"/>
              <a:cs typeface="Gotham" charset="0"/>
            </a:endParaRPr>
          </a:p>
          <a:p>
            <a:pPr marR="27305" algn="ctr">
              <a:lnSpc>
                <a:spcPct val="100000"/>
              </a:lnSpc>
              <a:spcBef>
                <a:spcPts val="100"/>
              </a:spcBef>
            </a:pPr>
            <a:r>
              <a:rPr lang="it-IT" sz="800" i="1" spc="-5" dirty="0">
                <a:solidFill>
                  <a:srgbClr val="FFFFFF"/>
                </a:solidFill>
                <a:latin typeface="Gotham Book Regular"/>
                <a:ea typeface="Gotham Book" charset="0"/>
                <a:cs typeface="Gotham Book" charset="0"/>
              </a:rPr>
              <a:t>Specialista in</a:t>
            </a:r>
          </a:p>
          <a:p>
            <a:pPr marR="27305" algn="ctr">
              <a:lnSpc>
                <a:spcPct val="100000"/>
              </a:lnSpc>
              <a:spcBef>
                <a:spcPts val="100"/>
              </a:spcBef>
            </a:pPr>
            <a:r>
              <a:rPr lang="it-IT" sz="800" i="1" spc="-5" dirty="0">
                <a:solidFill>
                  <a:srgbClr val="FFFFFF"/>
                </a:solidFill>
                <a:latin typeface="Gotham Book Regular"/>
                <a:ea typeface="Gotham Book" charset="0"/>
                <a:cs typeface="Gotham Book" charset="0"/>
              </a:rPr>
              <a:t>Estetica Oncologica</a:t>
            </a:r>
            <a:r>
              <a:rPr sz="800" i="1" spc="-5" dirty="0">
                <a:solidFill>
                  <a:srgbClr val="FFFFFF"/>
                </a:solidFill>
                <a:latin typeface="Gotham Book Regular"/>
                <a:ea typeface="Gotham Book" charset="0"/>
                <a:cs typeface="Gotham Book" charset="0"/>
              </a:rPr>
              <a:t> </a:t>
            </a:r>
            <a:r>
              <a:rPr sz="800" i="1" spc="50" dirty="0">
                <a:solidFill>
                  <a:srgbClr val="FFFFFF"/>
                </a:solidFill>
                <a:latin typeface="Gotham Book Regular"/>
                <a:ea typeface="Gotham Book" charset="0"/>
                <a:cs typeface="Gotham Book" charset="0"/>
              </a:rPr>
              <a:t>APEO</a:t>
            </a:r>
            <a:endParaRPr sz="800" i="1" dirty="0">
              <a:latin typeface="Gotham Book Regular"/>
              <a:ea typeface="Gotham Book" charset="0"/>
              <a:cs typeface="Gotham Book" charset="0"/>
            </a:endParaRPr>
          </a:p>
          <a:p>
            <a:pPr>
              <a:lnSpc>
                <a:spcPct val="100000"/>
              </a:lnSpc>
            </a:pPr>
            <a:endParaRPr sz="800" dirty="0">
              <a:latin typeface="Gotham Book" charset="0"/>
              <a:ea typeface="Gotham Book" charset="0"/>
              <a:cs typeface="Gotham Book" charset="0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 dirty="0">
              <a:latin typeface="Gotham Book" charset="0"/>
              <a:ea typeface="Gotham Book" charset="0"/>
              <a:cs typeface="Gotham Book" charset="0"/>
            </a:endParaRPr>
          </a:p>
          <a:p>
            <a:pPr marR="27305" algn="ctr">
              <a:spcBef>
                <a:spcPts val="100"/>
              </a:spcBef>
            </a:pPr>
            <a:r>
              <a:rPr lang="it-IT" sz="800" spc="-5" dirty="0">
                <a:solidFill>
                  <a:srgbClr val="FFFFFF"/>
                </a:solidFill>
                <a:latin typeface="Gotham Book Regular"/>
              </a:rPr>
              <a:t>Numero di telefono</a:t>
            </a:r>
          </a:p>
          <a:p>
            <a:pPr marR="27305" algn="ctr">
              <a:spcBef>
                <a:spcPts val="100"/>
              </a:spcBef>
            </a:pPr>
            <a:r>
              <a:rPr lang="it-IT" sz="800" spc="-5" dirty="0">
                <a:solidFill>
                  <a:srgbClr val="FFFFFF"/>
                </a:solidFill>
                <a:latin typeface="Gotham Book Regular"/>
              </a:rPr>
              <a:t>E-mail</a:t>
            </a:r>
          </a:p>
          <a:p>
            <a:pPr marR="27305" algn="ctr">
              <a:spcBef>
                <a:spcPts val="100"/>
              </a:spcBef>
            </a:pPr>
            <a:endParaRPr lang="it-IT" sz="700" b="1" spc="30" dirty="0">
              <a:solidFill>
                <a:srgbClr val="FFFFFF"/>
              </a:solidFill>
              <a:latin typeface="Gotham-Bold" pitchFamily="50" charset="0"/>
            </a:endParaRPr>
          </a:p>
          <a:p>
            <a:pPr marR="27305" algn="ctr">
              <a:lnSpc>
                <a:spcPct val="100000"/>
              </a:lnSpc>
              <a:spcBef>
                <a:spcPts val="505"/>
              </a:spcBef>
            </a:pPr>
            <a:r>
              <a:rPr sz="700" b="1" spc="30" dirty="0">
                <a:solidFill>
                  <a:srgbClr val="FFFFFF"/>
                </a:solidFill>
                <a:latin typeface="Gotham Bold" pitchFamily="50" charset="0"/>
              </a:rPr>
              <a:t>www.esteticaoncologica.org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16</Words>
  <Application>Microsoft Office PowerPoint</Application>
  <PresentationFormat>Personalizzato</PresentationFormat>
  <Paragraphs>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Calibri</vt:lpstr>
      <vt:lpstr>Gotham Bold</vt:lpstr>
      <vt:lpstr>Gotham Book</vt:lpstr>
      <vt:lpstr>Gotham Book Regular</vt:lpstr>
      <vt:lpstr>Gotham-Bold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apeo-biglietti_visita  ANGELINI</dc:title>
  <dc:creator>APEO</dc:creator>
  <cp:lastModifiedBy>Gruppo Office Due</cp:lastModifiedBy>
  <cp:revision>13</cp:revision>
  <dcterms:created xsi:type="dcterms:W3CDTF">2020-04-28T16:07:50Z</dcterms:created>
  <dcterms:modified xsi:type="dcterms:W3CDTF">2024-02-12T12:52:25Z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2019-05-15T00:00:00Z</vt:filetime>
  </property>
  <property fmtid="{D5CDD505-2E9C-101B-9397-08002B2CF9AE}" pid="3" name="Creator">
    <vt:lpwstr>Adobe Illustrator CC 22.0 (Macintosh)</vt:lpwstr>
  </property>
  <property fmtid="{D5CDD505-2E9C-101B-9397-08002B2CF9AE}" pid="4" name="LastSaved">
    <vt:filetime>2020-04-28T00:00:00Z</vt:filetime>
  </property>
</Properties>
</file>